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3"/>
  </p:sldMasterIdLst>
  <p:notesMasterIdLst>
    <p:notesMasterId r:id="rId13"/>
  </p:notesMasterIdLst>
  <p:sldIdLst>
    <p:sldId id="459" r:id="rId4"/>
    <p:sldId id="483" r:id="rId5"/>
    <p:sldId id="487" r:id="rId6"/>
    <p:sldId id="484" r:id="rId7"/>
    <p:sldId id="485" r:id="rId8"/>
    <p:sldId id="479" r:id="rId9"/>
    <p:sldId id="471" r:id="rId10"/>
    <p:sldId id="472" r:id="rId11"/>
    <p:sldId id="473" r:id="rId12"/>
    <p:sldId id="474" r:id="rId14"/>
    <p:sldId id="475" r:id="rId15"/>
    <p:sldId id="480" r:id="rId16"/>
    <p:sldId id="517" r:id="rId17"/>
    <p:sldId id="518" r:id="rId18"/>
    <p:sldId id="519" r:id="rId19"/>
    <p:sldId id="520" r:id="rId20"/>
    <p:sldId id="521" r:id="rId21"/>
    <p:sldId id="522" r:id="rId22"/>
    <p:sldId id="523" r:id="rId23"/>
    <p:sldId id="524" r:id="rId24"/>
    <p:sldId id="525" r:id="rId25"/>
    <p:sldId id="526" r:id="rId26"/>
    <p:sldId id="527" r:id="rId27"/>
    <p:sldId id="528" r:id="rId28"/>
    <p:sldId id="510" r:id="rId29"/>
    <p:sldId id="511" r:id="rId30"/>
    <p:sldId id="512" r:id="rId31"/>
    <p:sldId id="514" r:id="rId32"/>
    <p:sldId id="515" r:id="rId33"/>
    <p:sldId id="516" r:id="rId34"/>
  </p:sldIdLst>
  <p:sldSz cx="12192000" cy="6858000" type="screen16x9"/>
  <p:notesSz cx="6797675" cy="9874250"/>
  <p:custDataLst>
    <p:tags r:id="rId39"/>
  </p:custDataLst>
  <p:defaultTextStyle>
    <a:defPPr>
      <a:defRPr lang="zh-CN"/>
    </a:defPPr>
    <a:lvl1pPr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6pPr>
    <a:lvl7pPr marL="27432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7pPr>
    <a:lvl8pPr marL="32004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8pPr>
    <a:lvl9pPr marL="3657600" algn="l" defTabSz="914400" rtl="0" eaLnBrk="1" latinLnBrk="0" hangingPunct="1">
      <a:defRPr kern="1200">
        <a:solidFill>
          <a:schemeClr val="tx1"/>
        </a:solidFill>
        <a:latin typeface="Times New Roman" panose="02020603050405020304" pitchFamily="18"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2FDB2607-1784-4EEB-B798-7EB5836EED8A}">
        <p14:showMediaCtrls xmlns:p14="http://schemas.microsoft.com/office/powerpoint/2010/main" val="1"/>
      </p:ext>
    </p:extLst>
  </p:showPr>
  <p:clrMru>
    <a:srgbClr val="FF0000"/>
    <a:srgbClr val="FF5050"/>
    <a:srgbClr val="3366FF"/>
    <a:srgbClr val="FFFF00"/>
    <a:srgbClr val="00FF00"/>
    <a:srgbClr val="BFBC3E"/>
    <a:srgbClr val="CCFFCC"/>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956" autoAdjust="0"/>
    <p:restoredTop sz="93826" autoAdjust="0"/>
  </p:normalViewPr>
  <p:slideViewPr>
    <p:cSldViewPr>
      <p:cViewPr varScale="1">
        <p:scale>
          <a:sx n="86" d="100"/>
          <a:sy n="86" d="100"/>
        </p:scale>
        <p:origin x="653" y="0"/>
      </p:cViewPr>
      <p:guideLst>
        <p:guide orient="horz" pos="2044"/>
        <p:guide pos="386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6" d="100"/>
          <a:sy n="76" d="100"/>
        </p:scale>
        <p:origin x="-1866" y="-108"/>
      </p:cViewPr>
      <p:guideLst>
        <p:guide orient="horz" pos="2942"/>
        <p:guide pos="2155"/>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9" Type="http://schemas.openxmlformats.org/officeDocument/2006/relationships/tags" Target="tags/tag11.xml"/><Relationship Id="rId38" Type="http://schemas.openxmlformats.org/officeDocument/2006/relationships/commentAuthors" Target="commentAuthors.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notesMaster" Target="notesMasters/notesMaster1.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90" name=""/>
        <p:cNvGrpSpPr/>
        <p:nvPr/>
      </p:nvGrpSpPr>
      <p:grpSpPr>
        <a:xfrm>
          <a:off x="0" y="0"/>
          <a:ext cx="0" cy="0"/>
          <a:chOff x="0" y="0"/>
          <a:chExt cx="0" cy="0"/>
        </a:xfrm>
      </p:grpSpPr>
      <p:sp>
        <p:nvSpPr>
          <p:cNvPr id="1050395" name="Rectangle 2"/>
          <p:cNvSpPr>
            <a:spLocks noGrp="1" noChangeArrowheads="1"/>
          </p:cNvSpPr>
          <p:nvPr>
            <p:ph type="hdr" sz="quarter"/>
          </p:nvPr>
        </p:nvSpPr>
        <p:spPr bwMode="auto">
          <a:xfrm>
            <a:off x="0" y="0"/>
            <a:ext cx="2946400" cy="493713"/>
          </a:xfrm>
          <a:prstGeom prst="rect">
            <a:avLst/>
          </a:prstGeom>
          <a:noFill/>
          <a:ln>
            <a:noFill/>
          </a:ln>
          <a:effectLst/>
        </p:spPr>
        <p:txBody>
          <a:bodyPr vert="horz" wrap="square" lIns="91440" tIns="45720" rIns="91440" bIns="45720" numCol="1" anchor="t" anchorCtr="0" compatLnSpc="1"/>
          <a:lstStyle>
            <a:lvl1pPr algn="l" eaLnBrk="1" hangingPunct="1">
              <a:defRPr sz="1200">
                <a:latin typeface="Arial" panose="020B0604020202020204" pitchFamily="34" charset="0"/>
              </a:defRPr>
            </a:lvl1pPr>
          </a:lstStyle>
          <a:p>
            <a:endParaRPr lang="en-US" altLang="zh-CN"/>
          </a:p>
        </p:txBody>
      </p:sp>
      <p:sp>
        <p:nvSpPr>
          <p:cNvPr id="1050396" name="Rectangle 3"/>
          <p:cNvSpPr>
            <a:spLocks noGrp="1" noChangeArrowheads="1"/>
          </p:cNvSpPr>
          <p:nvPr>
            <p:ph type="dt" idx="1"/>
          </p:nvPr>
        </p:nvSpPr>
        <p:spPr bwMode="auto">
          <a:xfrm>
            <a:off x="3849688" y="0"/>
            <a:ext cx="2946400" cy="493713"/>
          </a:xfrm>
          <a:prstGeom prst="rect">
            <a:avLst/>
          </a:prstGeom>
          <a:noFill/>
          <a:ln>
            <a:noFill/>
          </a:ln>
          <a:effectLst/>
        </p:spPr>
        <p:txBody>
          <a:bodyPr vert="horz" wrap="square" lIns="91440" tIns="45720" rIns="91440" bIns="45720" numCol="1" anchor="t" anchorCtr="0" compatLnSpc="1"/>
          <a:lstStyle>
            <a:lvl1pPr algn="r" eaLnBrk="1" hangingPunct="1">
              <a:defRPr sz="1200">
                <a:latin typeface="Arial" panose="020B0604020202020204" pitchFamily="34" charset="0"/>
              </a:defRPr>
            </a:lvl1pPr>
          </a:lstStyle>
          <a:p>
            <a:endParaRPr lang="en-US" altLang="zh-CN"/>
          </a:p>
        </p:txBody>
      </p:sp>
      <p:sp>
        <p:nvSpPr>
          <p:cNvPr id="1050397" name="Rectangle 4"/>
          <p:cNvSpPr>
            <a:spLocks noGrp="1" noRot="1" noChangeAspect="1" noChangeArrowheads="1" noTextEdit="1"/>
          </p:cNvSpPr>
          <p:nvPr>
            <p:ph type="sldImg" idx="2"/>
          </p:nvPr>
        </p:nvSpPr>
        <p:spPr bwMode="auto">
          <a:xfrm>
            <a:off x="109538" y="741363"/>
            <a:ext cx="6580187" cy="3702050"/>
          </a:xfrm>
          <a:prstGeom prst="rect">
            <a:avLst/>
          </a:prstGeom>
          <a:noFill/>
          <a:ln w="9525">
            <a:solidFill>
              <a:srgbClr val="000000"/>
            </a:solidFill>
            <a:miter lim="800000"/>
          </a:ln>
          <a:effectLst/>
        </p:spPr>
      </p:sp>
      <p:sp>
        <p:nvSpPr>
          <p:cNvPr id="1050398" name="Rectangle 5"/>
          <p:cNvSpPr>
            <a:spLocks noGrp="1" noChangeArrowheads="1"/>
          </p:cNvSpPr>
          <p:nvPr>
            <p:ph type="body" sz="quarter" idx="3"/>
          </p:nvPr>
        </p:nvSpPr>
        <p:spPr bwMode="auto">
          <a:xfrm>
            <a:off x="679450" y="4691063"/>
            <a:ext cx="5438775" cy="4443412"/>
          </a:xfrm>
          <a:prstGeom prst="rect">
            <a:avLst/>
          </a:prstGeom>
          <a:noFill/>
          <a:ln>
            <a:noFill/>
          </a:ln>
          <a:effectLst/>
        </p:spPr>
        <p:txBody>
          <a:bodyPr vert="horz" wrap="square" lIns="91440" tIns="45720" rIns="91440" bIns="45720" numCol="1" anchor="t" anchorCtr="0" compatLnSpc="1"/>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1050399" name="Rectangle 6"/>
          <p:cNvSpPr>
            <a:spLocks noGrp="1" noChangeArrowheads="1"/>
          </p:cNvSpPr>
          <p:nvPr>
            <p:ph type="ftr" sz="quarter" idx="4"/>
          </p:nvPr>
        </p:nvSpPr>
        <p:spPr bwMode="auto">
          <a:xfrm>
            <a:off x="0" y="9378950"/>
            <a:ext cx="2946400" cy="493713"/>
          </a:xfrm>
          <a:prstGeom prst="rect">
            <a:avLst/>
          </a:prstGeom>
          <a:noFill/>
          <a:ln>
            <a:noFill/>
          </a:ln>
          <a:effectLst/>
        </p:spPr>
        <p:txBody>
          <a:bodyPr vert="horz" wrap="square" lIns="91440" tIns="45720" rIns="91440" bIns="45720" numCol="1" anchor="b" anchorCtr="0" compatLnSpc="1"/>
          <a:lstStyle>
            <a:lvl1pPr algn="l" eaLnBrk="1" hangingPunct="1">
              <a:defRPr sz="1200">
                <a:latin typeface="Arial" panose="020B0604020202020204" pitchFamily="34" charset="0"/>
              </a:defRPr>
            </a:lvl1pPr>
          </a:lstStyle>
          <a:p>
            <a:endParaRPr lang="en-US" altLang="zh-CN"/>
          </a:p>
        </p:txBody>
      </p:sp>
      <p:sp>
        <p:nvSpPr>
          <p:cNvPr id="1050400" name="Rectangle 7"/>
          <p:cNvSpPr>
            <a:spLocks noGrp="1" noChangeArrowheads="1"/>
          </p:cNvSpPr>
          <p:nvPr>
            <p:ph type="sldNum" sz="quarter" idx="5"/>
          </p:nvPr>
        </p:nvSpPr>
        <p:spPr bwMode="auto">
          <a:xfrm>
            <a:off x="3849688" y="9378950"/>
            <a:ext cx="2946400" cy="493713"/>
          </a:xfrm>
          <a:prstGeom prst="rect">
            <a:avLst/>
          </a:prstGeom>
          <a:noFill/>
          <a:ln>
            <a:noFill/>
          </a:ln>
          <a:effectLst/>
        </p:spPr>
        <p:txBody>
          <a:bodyPr vert="horz" wrap="square" lIns="91440" tIns="45720" rIns="91440" bIns="45720" numCol="1" anchor="b" anchorCtr="0" compatLnSpc="1"/>
          <a:lstStyle>
            <a:lvl1pPr algn="r" eaLnBrk="1" hangingPunct="1">
              <a:defRPr sz="1200">
                <a:latin typeface="Arial" panose="020B0604020202020204" pitchFamily="34" charset="0"/>
              </a:defRPr>
            </a:lvl1pPr>
          </a:lstStyle>
          <a:p>
            <a:fld id="{4F12B5F9-4FE7-4431-9582-311E3B80F489}"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1">
    <p:spTree>
      <p:nvGrpSpPr>
        <p:cNvPr id="132"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单人介绍">
    <p:spTree>
      <p:nvGrpSpPr>
        <p:cNvPr id="171" name=""/>
        <p:cNvGrpSpPr/>
        <p:nvPr/>
      </p:nvGrpSpPr>
      <p:grpSpPr>
        <a:xfrm>
          <a:off x="0" y="0"/>
          <a:ext cx="0" cy="0"/>
          <a:chOff x="0" y="0"/>
          <a:chExt cx="0" cy="0"/>
        </a:xfrm>
      </p:grpSpPr>
      <p:sp>
        <p:nvSpPr>
          <p:cNvPr id="1050142"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50143" name="页脚占位符 3"/>
          <p:cNvSpPr>
            <a:spLocks noGrp="1"/>
          </p:cNvSpPr>
          <p:nvPr>
            <p:ph type="ftr" sz="quarter" idx="11"/>
          </p:nvPr>
        </p:nvSpPr>
        <p:spPr/>
        <p:txBody>
          <a:bodyPr/>
          <a:p>
            <a:endParaRPr lang="zh-CN" altLang="en-US"/>
          </a:p>
        </p:txBody>
      </p:sp>
      <p:sp>
        <p:nvSpPr>
          <p:cNvPr id="1050144"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grpSp>
        <p:nvGrpSpPr>
          <p:cNvPr id="172" name="组合 5"/>
          <p:cNvGrpSpPr/>
          <p:nvPr userDrawn="1"/>
        </p:nvGrpSpPr>
        <p:grpSpPr>
          <a:xfrm>
            <a:off x="399002" y="1086761"/>
            <a:ext cx="4957524" cy="4606485"/>
            <a:chOff x="703035" y="1086761"/>
            <a:chExt cx="4957524" cy="4606485"/>
          </a:xfrm>
        </p:grpSpPr>
        <p:sp>
          <p:nvSpPr>
            <p:cNvPr id="1050145" name="任意多边形: 形状 6"/>
            <p:cNvSpPr/>
            <p:nvPr/>
          </p:nvSpPr>
          <p:spPr>
            <a:xfrm rot="10015880">
              <a:off x="3385211" y="1086761"/>
              <a:ext cx="2275348" cy="4564647"/>
            </a:xfrm>
            <a:custGeom>
              <a:avLst/>
              <a:gdLst>
                <a:gd name="connsiteX0" fmla="*/ 2209501 w 2209501"/>
                <a:gd name="connsiteY0" fmla="*/ 0 h 4432548"/>
                <a:gd name="connsiteX1" fmla="*/ 2209501 w 2209501"/>
                <a:gd name="connsiteY1" fmla="*/ 4432548 h 4432548"/>
                <a:gd name="connsiteX2" fmla="*/ 1989997 w 2209501"/>
                <a:gd name="connsiteY2" fmla="*/ 4421464 h 4432548"/>
                <a:gd name="connsiteX3" fmla="*/ 0 w 2209501"/>
                <a:gd name="connsiteY3" fmla="*/ 2216274 h 4432548"/>
                <a:gd name="connsiteX4" fmla="*/ 1989997 w 2209501"/>
                <a:gd name="connsiteY4" fmla="*/ 11085 h 4432548"/>
                <a:gd name="connsiteX0-1" fmla="*/ 2209501 w 2211099"/>
                <a:gd name="connsiteY0-2" fmla="*/ 0 h 4432548"/>
                <a:gd name="connsiteX1-3" fmla="*/ 2211099 w 2211099"/>
                <a:gd name="connsiteY1-4" fmla="*/ 2248887 h 4432548"/>
                <a:gd name="connsiteX2-5" fmla="*/ 2209501 w 2211099"/>
                <a:gd name="connsiteY2-6" fmla="*/ 4432548 h 4432548"/>
                <a:gd name="connsiteX3-7" fmla="*/ 1989997 w 2211099"/>
                <a:gd name="connsiteY3-8" fmla="*/ 4421464 h 4432548"/>
                <a:gd name="connsiteX4-9" fmla="*/ 0 w 2211099"/>
                <a:gd name="connsiteY4-10" fmla="*/ 2216274 h 4432548"/>
                <a:gd name="connsiteX5" fmla="*/ 1989997 w 2211099"/>
                <a:gd name="connsiteY5" fmla="*/ 11085 h 4432548"/>
                <a:gd name="connsiteX6" fmla="*/ 2209501 w 2211099"/>
                <a:gd name="connsiteY6" fmla="*/ 0 h 4432548"/>
                <a:gd name="connsiteX0-11" fmla="*/ 2211099 w 2302539"/>
                <a:gd name="connsiteY0-12" fmla="*/ 2248887 h 4432548"/>
                <a:gd name="connsiteX1-13" fmla="*/ 2209501 w 2302539"/>
                <a:gd name="connsiteY1-14" fmla="*/ 4432548 h 4432548"/>
                <a:gd name="connsiteX2-15" fmla="*/ 1989997 w 2302539"/>
                <a:gd name="connsiteY2-16" fmla="*/ 4421464 h 4432548"/>
                <a:gd name="connsiteX3-17" fmla="*/ 0 w 2302539"/>
                <a:gd name="connsiteY3-18" fmla="*/ 2216274 h 4432548"/>
                <a:gd name="connsiteX4-19" fmla="*/ 1989997 w 2302539"/>
                <a:gd name="connsiteY4-20" fmla="*/ 11085 h 4432548"/>
                <a:gd name="connsiteX5-21" fmla="*/ 2209501 w 2302539"/>
                <a:gd name="connsiteY5-22" fmla="*/ 0 h 4432548"/>
                <a:gd name="connsiteX6-23" fmla="*/ 2302539 w 2302539"/>
                <a:gd name="connsiteY6-24" fmla="*/ 2340327 h 4432548"/>
                <a:gd name="connsiteX0-25" fmla="*/ 2211099 w 2211099"/>
                <a:gd name="connsiteY0-26" fmla="*/ 2248887 h 4432548"/>
                <a:gd name="connsiteX1-27" fmla="*/ 2209501 w 2211099"/>
                <a:gd name="connsiteY1-28" fmla="*/ 4432548 h 4432548"/>
                <a:gd name="connsiteX2-29" fmla="*/ 1989997 w 2211099"/>
                <a:gd name="connsiteY2-30" fmla="*/ 4421464 h 4432548"/>
                <a:gd name="connsiteX3-31" fmla="*/ 0 w 2211099"/>
                <a:gd name="connsiteY3-32" fmla="*/ 2216274 h 4432548"/>
                <a:gd name="connsiteX4-33" fmla="*/ 1989997 w 2211099"/>
                <a:gd name="connsiteY4-34" fmla="*/ 11085 h 4432548"/>
                <a:gd name="connsiteX5-35" fmla="*/ 2209501 w 2211099"/>
                <a:gd name="connsiteY5-36" fmla="*/ 0 h 4432548"/>
                <a:gd name="connsiteX0-37" fmla="*/ 2209501 w 2209501"/>
                <a:gd name="connsiteY0-38" fmla="*/ 4432548 h 4432548"/>
                <a:gd name="connsiteX1-39" fmla="*/ 1989997 w 2209501"/>
                <a:gd name="connsiteY1-40" fmla="*/ 4421464 h 4432548"/>
                <a:gd name="connsiteX2-41" fmla="*/ 0 w 2209501"/>
                <a:gd name="connsiteY2-42" fmla="*/ 2216274 h 4432548"/>
                <a:gd name="connsiteX3-43" fmla="*/ 1989997 w 2209501"/>
                <a:gd name="connsiteY3-44" fmla="*/ 11085 h 4432548"/>
                <a:gd name="connsiteX4-45" fmla="*/ 2209501 w 2209501"/>
                <a:gd name="connsiteY4-46" fmla="*/ 0 h 44325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209501" h="4432548">
                  <a:moveTo>
                    <a:pt x="2209501" y="4432548"/>
                  </a:moveTo>
                  <a:lnTo>
                    <a:pt x="1989997" y="4421464"/>
                  </a:lnTo>
                  <a:cubicBezTo>
                    <a:pt x="872246" y="4307950"/>
                    <a:pt x="0" y="3363974"/>
                    <a:pt x="0" y="2216274"/>
                  </a:cubicBezTo>
                  <a:cubicBezTo>
                    <a:pt x="0" y="1068575"/>
                    <a:pt x="872246" y="124599"/>
                    <a:pt x="1989997" y="11085"/>
                  </a:cubicBezTo>
                  <a:lnTo>
                    <a:pt x="2209501"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grpSp>
          <p:nvGrpSpPr>
            <p:cNvPr id="173" name="组合 7"/>
            <p:cNvGrpSpPr/>
            <p:nvPr/>
          </p:nvGrpSpPr>
          <p:grpSpPr>
            <a:xfrm>
              <a:off x="703035" y="1374365"/>
              <a:ext cx="4837299" cy="4318881"/>
              <a:chOff x="703035" y="1374365"/>
              <a:chExt cx="4837299" cy="4318881"/>
            </a:xfrm>
          </p:grpSpPr>
          <p:sp>
            <p:nvSpPr>
              <p:cNvPr id="1050146" name="任意多边形: 形状 9"/>
              <p:cNvSpPr/>
              <p:nvPr/>
            </p:nvSpPr>
            <p:spPr>
              <a:xfrm>
                <a:off x="1336624" y="1528777"/>
                <a:ext cx="4164314" cy="4164469"/>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1" fmla="*/ 1310015 w 2619936"/>
                  <a:gd name="connsiteY0-2" fmla="*/ 1311964 h 2620034"/>
                  <a:gd name="connsiteX1-3" fmla="*/ 2619936 w 2619936"/>
                  <a:gd name="connsiteY1-4" fmla="*/ 1311964 h 2620034"/>
                  <a:gd name="connsiteX2-5" fmla="*/ 2613271 w 2619936"/>
                  <a:gd name="connsiteY2-6" fmla="*/ 1443959 h 2620034"/>
                  <a:gd name="connsiteX3-7" fmla="*/ 1310017 w 2619936"/>
                  <a:gd name="connsiteY3-8" fmla="*/ 2620034 h 2620034"/>
                  <a:gd name="connsiteX4-9" fmla="*/ 0 w 2619936"/>
                  <a:gd name="connsiteY4-10" fmla="*/ 1310017 h 2620034"/>
                  <a:gd name="connsiteX5-11" fmla="*/ 1176076 w 2619936"/>
                  <a:gd name="connsiteY5-12" fmla="*/ 6764 h 2620034"/>
                  <a:gd name="connsiteX6-13" fmla="*/ 1310015 w 2619936"/>
                  <a:gd name="connsiteY6-14" fmla="*/ 0 h 2620034"/>
                  <a:gd name="connsiteX7" fmla="*/ 1401455 w 2619936"/>
                  <a:gd name="connsiteY7" fmla="*/ 1403404 h 2620034"/>
                  <a:gd name="connsiteX0-15" fmla="*/ 1310015 w 2619936"/>
                  <a:gd name="connsiteY0-16" fmla="*/ 1311964 h 2620034"/>
                  <a:gd name="connsiteX1-17" fmla="*/ 2619936 w 2619936"/>
                  <a:gd name="connsiteY1-18" fmla="*/ 1311964 h 2620034"/>
                  <a:gd name="connsiteX2-19" fmla="*/ 2613271 w 2619936"/>
                  <a:gd name="connsiteY2-20" fmla="*/ 1443959 h 2620034"/>
                  <a:gd name="connsiteX3-21" fmla="*/ 1310017 w 2619936"/>
                  <a:gd name="connsiteY3-22" fmla="*/ 2620034 h 2620034"/>
                  <a:gd name="connsiteX4-23" fmla="*/ 0 w 2619936"/>
                  <a:gd name="connsiteY4-24" fmla="*/ 1310017 h 2620034"/>
                  <a:gd name="connsiteX5-25" fmla="*/ 1176076 w 2619936"/>
                  <a:gd name="connsiteY5-26" fmla="*/ 6764 h 2620034"/>
                  <a:gd name="connsiteX6-27" fmla="*/ 1310015 w 2619936"/>
                  <a:gd name="connsiteY6-28" fmla="*/ 0 h 2620034"/>
                  <a:gd name="connsiteX0-29" fmla="*/ 2619936 w 2619936"/>
                  <a:gd name="connsiteY0-30" fmla="*/ 1311964 h 2620034"/>
                  <a:gd name="connsiteX1-31" fmla="*/ 2613271 w 2619936"/>
                  <a:gd name="connsiteY1-32" fmla="*/ 1443959 h 2620034"/>
                  <a:gd name="connsiteX2-33" fmla="*/ 1310017 w 2619936"/>
                  <a:gd name="connsiteY2-34" fmla="*/ 2620034 h 2620034"/>
                  <a:gd name="connsiteX3-35" fmla="*/ 0 w 2619936"/>
                  <a:gd name="connsiteY3-36" fmla="*/ 1310017 h 2620034"/>
                  <a:gd name="connsiteX4-37" fmla="*/ 1176076 w 2619936"/>
                  <a:gd name="connsiteY4-38" fmla="*/ 6764 h 2620034"/>
                  <a:gd name="connsiteX5-39" fmla="*/ 1310015 w 2619936"/>
                  <a:gd name="connsiteY5-40" fmla="*/ 0 h 262003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50147" name="椭圆 10"/>
              <p:cNvSpPr/>
              <p:nvPr/>
            </p:nvSpPr>
            <p:spPr>
              <a:xfrm>
                <a:off x="2801074" y="1374365"/>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74" name="组合 11"/>
              <p:cNvGrpSpPr/>
              <p:nvPr/>
            </p:nvGrpSpPr>
            <p:grpSpPr>
              <a:xfrm>
                <a:off x="703035" y="2791613"/>
                <a:ext cx="2303860" cy="2763395"/>
                <a:chOff x="667909" y="2831346"/>
                <a:chExt cx="2303860" cy="2763395"/>
              </a:xfrm>
            </p:grpSpPr>
            <p:sp>
              <p:nvSpPr>
                <p:cNvPr id="1050148" name="任意多边形: 形状 13"/>
                <p:cNvSpPr/>
                <p:nvPr/>
              </p:nvSpPr>
              <p:spPr>
                <a:xfrm rot="18225743">
                  <a:off x="682165" y="2817090"/>
                  <a:ext cx="2275348" cy="2303860"/>
                </a:xfrm>
                <a:custGeom>
                  <a:avLst/>
                  <a:gdLst>
                    <a:gd name="connsiteX0" fmla="*/ 2422212 w 2422212"/>
                    <a:gd name="connsiteY0" fmla="*/ 2452564 h 2452564"/>
                    <a:gd name="connsiteX1" fmla="*/ 1086 w 2422212"/>
                    <a:gd name="connsiteY1" fmla="*/ 2452564 h 2452564"/>
                    <a:gd name="connsiteX2" fmla="*/ 0 w 2422212"/>
                    <a:gd name="connsiteY2" fmla="*/ 2429638 h 2452564"/>
                    <a:gd name="connsiteX3" fmla="*/ 2181576 w 2422212"/>
                    <a:gd name="connsiteY3" fmla="*/ 12152 h 2452564"/>
                    <a:gd name="connsiteX4" fmla="*/ 2422212 w 2422212"/>
                    <a:gd name="connsiteY4" fmla="*/ 0 h 2452564"/>
                    <a:gd name="connsiteX0-1" fmla="*/ 2422212 w 2513652"/>
                    <a:gd name="connsiteY0-2" fmla="*/ 2452564 h 2544004"/>
                    <a:gd name="connsiteX1-3" fmla="*/ 1086 w 2513652"/>
                    <a:gd name="connsiteY1-4" fmla="*/ 2452564 h 2544004"/>
                    <a:gd name="connsiteX2-5" fmla="*/ 0 w 2513652"/>
                    <a:gd name="connsiteY2-6" fmla="*/ 2429638 h 2544004"/>
                    <a:gd name="connsiteX3-7" fmla="*/ 2181576 w 2513652"/>
                    <a:gd name="connsiteY3-8" fmla="*/ 12152 h 2544004"/>
                    <a:gd name="connsiteX4-9" fmla="*/ 2422212 w 2513652"/>
                    <a:gd name="connsiteY4-10" fmla="*/ 0 h 2544004"/>
                    <a:gd name="connsiteX5" fmla="*/ 2513652 w 2513652"/>
                    <a:gd name="connsiteY5" fmla="*/ 2544004 h 2544004"/>
                    <a:gd name="connsiteX0-11" fmla="*/ 1086 w 2513652"/>
                    <a:gd name="connsiteY0-12" fmla="*/ 2452564 h 2544004"/>
                    <a:gd name="connsiteX1-13" fmla="*/ 0 w 2513652"/>
                    <a:gd name="connsiteY1-14" fmla="*/ 2429638 h 2544004"/>
                    <a:gd name="connsiteX2-15" fmla="*/ 2181576 w 2513652"/>
                    <a:gd name="connsiteY2-16" fmla="*/ 12152 h 2544004"/>
                    <a:gd name="connsiteX3-17" fmla="*/ 2422212 w 2513652"/>
                    <a:gd name="connsiteY3-18" fmla="*/ 0 h 2544004"/>
                    <a:gd name="connsiteX4-19" fmla="*/ 2513652 w 2513652"/>
                    <a:gd name="connsiteY4-20" fmla="*/ 2544004 h 2544004"/>
                    <a:gd name="connsiteX0-21" fmla="*/ 1086 w 2422212"/>
                    <a:gd name="connsiteY0-22" fmla="*/ 2452564 h 2452564"/>
                    <a:gd name="connsiteX1-23" fmla="*/ 0 w 2422212"/>
                    <a:gd name="connsiteY1-24" fmla="*/ 2429638 h 2452564"/>
                    <a:gd name="connsiteX2-25" fmla="*/ 2181576 w 2422212"/>
                    <a:gd name="connsiteY2-26" fmla="*/ 12152 h 2452564"/>
                    <a:gd name="connsiteX3-27" fmla="*/ 2422212 w 2422212"/>
                    <a:gd name="connsiteY3-28" fmla="*/ 0 h 2452564"/>
                  </a:gdLst>
                  <a:ahLst/>
                  <a:cxnLst>
                    <a:cxn ang="0">
                      <a:pos x="connsiteX0-1" y="connsiteY0-2"/>
                    </a:cxn>
                    <a:cxn ang="0">
                      <a:pos x="connsiteX1-3" y="connsiteY1-4"/>
                    </a:cxn>
                    <a:cxn ang="0">
                      <a:pos x="connsiteX2-5" y="connsiteY2-6"/>
                    </a:cxn>
                    <a:cxn ang="0">
                      <a:pos x="connsiteX3-7" y="connsiteY3-8"/>
                    </a:cxn>
                  </a:cxnLst>
                  <a:rect l="l" t="t" r="r" b="b"/>
                  <a:pathLst>
                    <a:path w="2422212" h="2452564">
                      <a:moveTo>
                        <a:pt x="1086" y="2452564"/>
                      </a:moveTo>
                      <a:lnTo>
                        <a:pt x="0" y="2429638"/>
                      </a:lnTo>
                      <a:cubicBezTo>
                        <a:pt x="0" y="1171448"/>
                        <a:pt x="956218" y="136595"/>
                        <a:pt x="2181576" y="12152"/>
                      </a:cubicBezTo>
                      <a:lnTo>
                        <a:pt x="2422212"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50149" name="椭圆 14"/>
                <p:cNvSpPr/>
                <p:nvPr/>
              </p:nvSpPr>
              <p:spPr>
                <a:xfrm>
                  <a:off x="2079475" y="5497213"/>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050150" name="椭圆 12"/>
              <p:cNvSpPr/>
              <p:nvPr/>
            </p:nvSpPr>
            <p:spPr>
              <a:xfrm>
                <a:off x="5442806" y="3611011"/>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grpSp>
      <p:sp>
        <p:nvSpPr>
          <p:cNvPr id="1050151" name="图片占位符 16"/>
          <p:cNvSpPr>
            <a:spLocks noGrp="1"/>
          </p:cNvSpPr>
          <p:nvPr>
            <p:ph type="pic" sz="quarter" idx="13"/>
          </p:nvPr>
        </p:nvSpPr>
        <p:spPr>
          <a:xfrm>
            <a:off x="1239984" y="1740365"/>
            <a:ext cx="3731695" cy="3731695"/>
          </a:xfrm>
          <a:prstGeom prst="ellipse">
            <a:avLst/>
          </a:prstGeom>
        </p:spPr>
        <p:txBody>
          <a:bodyPr/>
          <a:p>
            <a:endParaRPr lang="zh-CN" altLang="en-US"/>
          </a:p>
        </p:txBody>
      </p:sp>
      <p:grpSp>
        <p:nvGrpSpPr>
          <p:cNvPr id="175" name="组合 15"/>
          <p:cNvGrpSpPr/>
          <p:nvPr userDrawn="1"/>
        </p:nvGrpSpPr>
        <p:grpSpPr>
          <a:xfrm rot="169789">
            <a:off x="7333468" y="1757113"/>
            <a:ext cx="5694860" cy="5835138"/>
            <a:chOff x="377825" y="6983413"/>
            <a:chExt cx="5284788" cy="5414962"/>
          </a:xfrm>
          <a:solidFill>
            <a:schemeClr val="accent1">
              <a:alpha val="4000"/>
            </a:schemeClr>
          </a:solidFill>
        </p:grpSpPr>
        <p:sp>
          <p:nvSpPr>
            <p:cNvPr id="1050152"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53"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54"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55"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56"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57"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58"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59"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60"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61"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62"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63"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64"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165"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50166" name="文本框 31"/>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50167" name="矩形: 圆角 78"/>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76" name="组合 79"/>
          <p:cNvGrpSpPr/>
          <p:nvPr userDrawn="1"/>
        </p:nvGrpSpPr>
        <p:grpSpPr>
          <a:xfrm>
            <a:off x="237423" y="135299"/>
            <a:ext cx="847682" cy="847682"/>
            <a:chOff x="237423" y="135299"/>
            <a:chExt cx="847682" cy="847682"/>
          </a:xfrm>
        </p:grpSpPr>
        <p:sp>
          <p:nvSpPr>
            <p:cNvPr id="1050168" name="椭圆 80"/>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77" name="组合 81"/>
            <p:cNvGrpSpPr/>
            <p:nvPr/>
          </p:nvGrpSpPr>
          <p:grpSpPr>
            <a:xfrm>
              <a:off x="293735" y="191234"/>
              <a:ext cx="735058" cy="735811"/>
              <a:chOff x="3497262" y="849313"/>
              <a:chExt cx="4651376" cy="4656138"/>
            </a:xfrm>
            <a:solidFill>
              <a:schemeClr val="accent1"/>
            </a:solidFill>
          </p:grpSpPr>
          <p:sp>
            <p:nvSpPr>
              <p:cNvPr id="1050169"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50170"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50171"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50172"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50173"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50174"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50175"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50176"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50177"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50178"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50179"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50180"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50181"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50182"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50183"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50184"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50185"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50186"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50187"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50188"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50189"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50190"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50191"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50192"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50193"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50194"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50195"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50196"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50197"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50198"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50199"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50200"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50201"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50202"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50203"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50204"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50205"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50206"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50207"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50208"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50209" name="文本占位符 65"/>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双人介绍">
    <p:spTree>
      <p:nvGrpSpPr>
        <p:cNvPr id="141" name=""/>
        <p:cNvGrpSpPr/>
        <p:nvPr/>
      </p:nvGrpSpPr>
      <p:grpSpPr>
        <a:xfrm>
          <a:off x="0" y="0"/>
          <a:ext cx="0" cy="0"/>
          <a:chOff x="0" y="0"/>
          <a:chExt cx="0" cy="0"/>
        </a:xfrm>
      </p:grpSpPr>
      <p:grpSp>
        <p:nvGrpSpPr>
          <p:cNvPr id="142" name="组合 18"/>
          <p:cNvGrpSpPr/>
          <p:nvPr userDrawn="1"/>
        </p:nvGrpSpPr>
        <p:grpSpPr>
          <a:xfrm rot="169789">
            <a:off x="7333468" y="1757113"/>
            <a:ext cx="5694860" cy="5835138"/>
            <a:chOff x="377825" y="6983413"/>
            <a:chExt cx="5284788" cy="5414962"/>
          </a:xfrm>
          <a:solidFill>
            <a:schemeClr val="accent1">
              <a:alpha val="4000"/>
            </a:schemeClr>
          </a:solidFill>
        </p:grpSpPr>
        <p:sp>
          <p:nvSpPr>
            <p:cNvPr id="1049677"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78"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79"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0"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1"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2"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3"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4"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5"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6"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7"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8"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89"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90"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691"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692" name="页脚占位符 3"/>
          <p:cNvSpPr>
            <a:spLocks noGrp="1"/>
          </p:cNvSpPr>
          <p:nvPr>
            <p:ph type="ftr" sz="quarter" idx="11"/>
          </p:nvPr>
        </p:nvSpPr>
        <p:spPr/>
        <p:txBody>
          <a:bodyPr/>
          <a:p>
            <a:endParaRPr lang="zh-CN" altLang="en-US"/>
          </a:p>
        </p:txBody>
      </p:sp>
      <p:sp>
        <p:nvSpPr>
          <p:cNvPr id="1049693"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9694" name="矩形: 圆角 5"/>
          <p:cNvSpPr/>
          <p:nvPr userDrawn="1"/>
        </p:nvSpPr>
        <p:spPr>
          <a:xfrm>
            <a:off x="689270" y="1262131"/>
            <a:ext cx="10842684" cy="2286000"/>
          </a:xfrm>
          <a:prstGeom prst="roundRect">
            <a:avLst>
              <a:gd name="adj" fmla="val 50000"/>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695" name="矩形: 圆角 6"/>
          <p:cNvSpPr/>
          <p:nvPr userDrawn="1"/>
        </p:nvSpPr>
        <p:spPr>
          <a:xfrm>
            <a:off x="689270" y="3726269"/>
            <a:ext cx="10842684" cy="2286000"/>
          </a:xfrm>
          <a:prstGeom prst="roundRect">
            <a:avLst>
              <a:gd name="adj" fmla="val 50000"/>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696" name="图片占位符 16"/>
          <p:cNvSpPr>
            <a:spLocks noGrp="1"/>
          </p:cNvSpPr>
          <p:nvPr>
            <p:ph type="pic" sz="quarter" idx="13"/>
          </p:nvPr>
        </p:nvSpPr>
        <p:spPr>
          <a:xfrm>
            <a:off x="819151" y="1376166"/>
            <a:ext cx="2052066" cy="2052834"/>
          </a:xfrm>
          <a:prstGeom prst="ellipse">
            <a:avLst/>
          </a:prstGeom>
        </p:spPr>
        <p:txBody>
          <a:bodyPr/>
          <a:p>
            <a:endParaRPr lang="zh-CN" altLang="en-US"/>
          </a:p>
        </p:txBody>
      </p:sp>
      <p:sp>
        <p:nvSpPr>
          <p:cNvPr id="1049697" name="图片占位符 16"/>
          <p:cNvSpPr>
            <a:spLocks noGrp="1"/>
          </p:cNvSpPr>
          <p:nvPr>
            <p:ph type="pic" sz="quarter" idx="14"/>
          </p:nvPr>
        </p:nvSpPr>
        <p:spPr>
          <a:xfrm flipH="1">
            <a:off x="9344050" y="3851644"/>
            <a:ext cx="2052066" cy="2052834"/>
          </a:xfrm>
          <a:prstGeom prst="ellipse">
            <a:avLst/>
          </a:prstGeom>
        </p:spPr>
        <p:txBody>
          <a:bodyPr/>
          <a:p>
            <a:endParaRPr lang="zh-CN" altLang="en-US"/>
          </a:p>
        </p:txBody>
      </p:sp>
      <p:sp>
        <p:nvSpPr>
          <p:cNvPr id="1049698" name="文本框 3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699" name="矩形: 圆角 80"/>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43" name="组合 81"/>
          <p:cNvGrpSpPr/>
          <p:nvPr userDrawn="1"/>
        </p:nvGrpSpPr>
        <p:grpSpPr>
          <a:xfrm>
            <a:off x="237423" y="135299"/>
            <a:ext cx="847682" cy="847682"/>
            <a:chOff x="237423" y="135299"/>
            <a:chExt cx="847682" cy="847682"/>
          </a:xfrm>
        </p:grpSpPr>
        <p:sp>
          <p:nvSpPr>
            <p:cNvPr id="1049700" name="椭圆 82"/>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44" name="组合 83"/>
            <p:cNvGrpSpPr/>
            <p:nvPr/>
          </p:nvGrpSpPr>
          <p:grpSpPr>
            <a:xfrm>
              <a:off x="293735" y="191234"/>
              <a:ext cx="735058" cy="735811"/>
              <a:chOff x="3497262" y="849313"/>
              <a:chExt cx="4651376" cy="4656138"/>
            </a:xfrm>
            <a:solidFill>
              <a:schemeClr val="accent1"/>
            </a:solidFill>
          </p:grpSpPr>
          <p:sp>
            <p:nvSpPr>
              <p:cNvPr id="1049701"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702"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703"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704"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705"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706"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707"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708"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709"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710"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711"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712"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713"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714"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715"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716"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717"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718"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719"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720"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721"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722"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723"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724"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725"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726"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727"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728"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729"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730"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731"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732"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733"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734"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735"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736"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737"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738"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739"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740"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741" name="文本占位符 65"/>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三人介绍">
    <p:spTree>
      <p:nvGrpSpPr>
        <p:cNvPr id="163" name=""/>
        <p:cNvGrpSpPr/>
        <p:nvPr/>
      </p:nvGrpSpPr>
      <p:grpSpPr>
        <a:xfrm>
          <a:off x="0" y="0"/>
          <a:ext cx="0" cy="0"/>
          <a:chOff x="0" y="0"/>
          <a:chExt cx="0" cy="0"/>
        </a:xfrm>
      </p:grpSpPr>
      <p:grpSp>
        <p:nvGrpSpPr>
          <p:cNvPr id="164" name="组合 17"/>
          <p:cNvGrpSpPr/>
          <p:nvPr userDrawn="1"/>
        </p:nvGrpSpPr>
        <p:grpSpPr>
          <a:xfrm rot="169789">
            <a:off x="7333468" y="1757113"/>
            <a:ext cx="5694860" cy="5835138"/>
            <a:chOff x="377825" y="6983413"/>
            <a:chExt cx="5284788" cy="5414962"/>
          </a:xfrm>
          <a:solidFill>
            <a:schemeClr val="accent1">
              <a:alpha val="4000"/>
            </a:schemeClr>
          </a:solidFill>
        </p:grpSpPr>
        <p:sp>
          <p:nvSpPr>
            <p:cNvPr id="1050011"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12"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13"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14"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15"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16"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17"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18"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19"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20"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21"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22"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23"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24"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50025"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50026" name="页脚占位符 3"/>
          <p:cNvSpPr>
            <a:spLocks noGrp="1"/>
          </p:cNvSpPr>
          <p:nvPr>
            <p:ph type="ftr" sz="quarter" idx="11"/>
          </p:nvPr>
        </p:nvSpPr>
        <p:spPr/>
        <p:txBody>
          <a:bodyPr/>
          <a:p>
            <a:endParaRPr lang="zh-CN" altLang="en-US"/>
          </a:p>
        </p:txBody>
      </p:sp>
      <p:sp>
        <p:nvSpPr>
          <p:cNvPr id="1050027"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50028" name="任意多边形: 形状 8"/>
          <p:cNvSpPr/>
          <p:nvPr userDrawn="1"/>
        </p:nvSpPr>
        <p:spPr>
          <a:xfrm>
            <a:off x="1175646" y="1134201"/>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1" fmla="*/ 1310015 w 2619936"/>
              <a:gd name="connsiteY0-2" fmla="*/ 1311964 h 2620034"/>
              <a:gd name="connsiteX1-3" fmla="*/ 2619936 w 2619936"/>
              <a:gd name="connsiteY1-4" fmla="*/ 1311964 h 2620034"/>
              <a:gd name="connsiteX2-5" fmla="*/ 2613271 w 2619936"/>
              <a:gd name="connsiteY2-6" fmla="*/ 1443959 h 2620034"/>
              <a:gd name="connsiteX3-7" fmla="*/ 1310017 w 2619936"/>
              <a:gd name="connsiteY3-8" fmla="*/ 2620034 h 2620034"/>
              <a:gd name="connsiteX4-9" fmla="*/ 0 w 2619936"/>
              <a:gd name="connsiteY4-10" fmla="*/ 1310017 h 2620034"/>
              <a:gd name="connsiteX5-11" fmla="*/ 1176076 w 2619936"/>
              <a:gd name="connsiteY5-12" fmla="*/ 6764 h 2620034"/>
              <a:gd name="connsiteX6-13" fmla="*/ 1310015 w 2619936"/>
              <a:gd name="connsiteY6-14" fmla="*/ 0 h 2620034"/>
              <a:gd name="connsiteX7" fmla="*/ 1401455 w 2619936"/>
              <a:gd name="connsiteY7" fmla="*/ 1403404 h 2620034"/>
              <a:gd name="connsiteX0-15" fmla="*/ 1310015 w 2619936"/>
              <a:gd name="connsiteY0-16" fmla="*/ 1311964 h 2620034"/>
              <a:gd name="connsiteX1-17" fmla="*/ 2619936 w 2619936"/>
              <a:gd name="connsiteY1-18" fmla="*/ 1311964 h 2620034"/>
              <a:gd name="connsiteX2-19" fmla="*/ 2613271 w 2619936"/>
              <a:gd name="connsiteY2-20" fmla="*/ 1443959 h 2620034"/>
              <a:gd name="connsiteX3-21" fmla="*/ 1310017 w 2619936"/>
              <a:gd name="connsiteY3-22" fmla="*/ 2620034 h 2620034"/>
              <a:gd name="connsiteX4-23" fmla="*/ 0 w 2619936"/>
              <a:gd name="connsiteY4-24" fmla="*/ 1310017 h 2620034"/>
              <a:gd name="connsiteX5-25" fmla="*/ 1176076 w 2619936"/>
              <a:gd name="connsiteY5-26" fmla="*/ 6764 h 2620034"/>
              <a:gd name="connsiteX6-27" fmla="*/ 1310015 w 2619936"/>
              <a:gd name="connsiteY6-28" fmla="*/ 0 h 2620034"/>
              <a:gd name="connsiteX0-29" fmla="*/ 2619936 w 2619936"/>
              <a:gd name="connsiteY0-30" fmla="*/ 1311964 h 2620034"/>
              <a:gd name="connsiteX1-31" fmla="*/ 2613271 w 2619936"/>
              <a:gd name="connsiteY1-32" fmla="*/ 1443959 h 2620034"/>
              <a:gd name="connsiteX2-33" fmla="*/ 1310017 w 2619936"/>
              <a:gd name="connsiteY2-34" fmla="*/ 2620034 h 2620034"/>
              <a:gd name="connsiteX3-35" fmla="*/ 0 w 2619936"/>
              <a:gd name="connsiteY3-36" fmla="*/ 1310017 h 2620034"/>
              <a:gd name="connsiteX4-37" fmla="*/ 1176076 w 2619936"/>
              <a:gd name="connsiteY4-38" fmla="*/ 6764 h 2620034"/>
              <a:gd name="connsiteX5-39" fmla="*/ 1310015 w 2619936"/>
              <a:gd name="connsiteY5-40" fmla="*/ 0 h 262003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50029" name="任意多边形: 形状 9"/>
          <p:cNvSpPr/>
          <p:nvPr userDrawn="1"/>
        </p:nvSpPr>
        <p:spPr>
          <a:xfrm>
            <a:off x="4601109"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1" fmla="*/ 1310015 w 2619936"/>
              <a:gd name="connsiteY0-2" fmla="*/ 1311964 h 2620034"/>
              <a:gd name="connsiteX1-3" fmla="*/ 2619936 w 2619936"/>
              <a:gd name="connsiteY1-4" fmla="*/ 1311964 h 2620034"/>
              <a:gd name="connsiteX2-5" fmla="*/ 2613271 w 2619936"/>
              <a:gd name="connsiteY2-6" fmla="*/ 1443959 h 2620034"/>
              <a:gd name="connsiteX3-7" fmla="*/ 1310017 w 2619936"/>
              <a:gd name="connsiteY3-8" fmla="*/ 2620034 h 2620034"/>
              <a:gd name="connsiteX4-9" fmla="*/ 0 w 2619936"/>
              <a:gd name="connsiteY4-10" fmla="*/ 1310017 h 2620034"/>
              <a:gd name="connsiteX5-11" fmla="*/ 1176076 w 2619936"/>
              <a:gd name="connsiteY5-12" fmla="*/ 6764 h 2620034"/>
              <a:gd name="connsiteX6-13" fmla="*/ 1310015 w 2619936"/>
              <a:gd name="connsiteY6-14" fmla="*/ 0 h 2620034"/>
              <a:gd name="connsiteX7" fmla="*/ 1401455 w 2619936"/>
              <a:gd name="connsiteY7" fmla="*/ 1403404 h 2620034"/>
              <a:gd name="connsiteX0-15" fmla="*/ 1310015 w 2619936"/>
              <a:gd name="connsiteY0-16" fmla="*/ 1311964 h 2620034"/>
              <a:gd name="connsiteX1-17" fmla="*/ 2619936 w 2619936"/>
              <a:gd name="connsiteY1-18" fmla="*/ 1311964 h 2620034"/>
              <a:gd name="connsiteX2-19" fmla="*/ 2613271 w 2619936"/>
              <a:gd name="connsiteY2-20" fmla="*/ 1443959 h 2620034"/>
              <a:gd name="connsiteX3-21" fmla="*/ 1310017 w 2619936"/>
              <a:gd name="connsiteY3-22" fmla="*/ 2620034 h 2620034"/>
              <a:gd name="connsiteX4-23" fmla="*/ 0 w 2619936"/>
              <a:gd name="connsiteY4-24" fmla="*/ 1310017 h 2620034"/>
              <a:gd name="connsiteX5-25" fmla="*/ 1176076 w 2619936"/>
              <a:gd name="connsiteY5-26" fmla="*/ 6764 h 2620034"/>
              <a:gd name="connsiteX6-27" fmla="*/ 1310015 w 2619936"/>
              <a:gd name="connsiteY6-28" fmla="*/ 0 h 2620034"/>
              <a:gd name="connsiteX0-29" fmla="*/ 2619936 w 2619936"/>
              <a:gd name="connsiteY0-30" fmla="*/ 1311964 h 2620034"/>
              <a:gd name="connsiteX1-31" fmla="*/ 2613271 w 2619936"/>
              <a:gd name="connsiteY1-32" fmla="*/ 1443959 h 2620034"/>
              <a:gd name="connsiteX2-33" fmla="*/ 1310017 w 2619936"/>
              <a:gd name="connsiteY2-34" fmla="*/ 2620034 h 2620034"/>
              <a:gd name="connsiteX3-35" fmla="*/ 0 w 2619936"/>
              <a:gd name="connsiteY3-36" fmla="*/ 1310017 h 2620034"/>
              <a:gd name="connsiteX4-37" fmla="*/ 1176076 w 2619936"/>
              <a:gd name="connsiteY4-38" fmla="*/ 6764 h 2620034"/>
              <a:gd name="connsiteX5-39" fmla="*/ 1310015 w 2619936"/>
              <a:gd name="connsiteY5-40" fmla="*/ 0 h 262003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50030" name="任意多边形: 形状 10"/>
          <p:cNvSpPr/>
          <p:nvPr userDrawn="1"/>
        </p:nvSpPr>
        <p:spPr>
          <a:xfrm>
            <a:off x="8026573"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1" fmla="*/ 1310015 w 2619936"/>
              <a:gd name="connsiteY0-2" fmla="*/ 1311964 h 2620034"/>
              <a:gd name="connsiteX1-3" fmla="*/ 2619936 w 2619936"/>
              <a:gd name="connsiteY1-4" fmla="*/ 1311964 h 2620034"/>
              <a:gd name="connsiteX2-5" fmla="*/ 2613271 w 2619936"/>
              <a:gd name="connsiteY2-6" fmla="*/ 1443959 h 2620034"/>
              <a:gd name="connsiteX3-7" fmla="*/ 1310017 w 2619936"/>
              <a:gd name="connsiteY3-8" fmla="*/ 2620034 h 2620034"/>
              <a:gd name="connsiteX4-9" fmla="*/ 0 w 2619936"/>
              <a:gd name="connsiteY4-10" fmla="*/ 1310017 h 2620034"/>
              <a:gd name="connsiteX5-11" fmla="*/ 1176076 w 2619936"/>
              <a:gd name="connsiteY5-12" fmla="*/ 6764 h 2620034"/>
              <a:gd name="connsiteX6-13" fmla="*/ 1310015 w 2619936"/>
              <a:gd name="connsiteY6-14" fmla="*/ 0 h 2620034"/>
              <a:gd name="connsiteX7" fmla="*/ 1401455 w 2619936"/>
              <a:gd name="connsiteY7" fmla="*/ 1403404 h 2620034"/>
              <a:gd name="connsiteX0-15" fmla="*/ 1310015 w 2619936"/>
              <a:gd name="connsiteY0-16" fmla="*/ 1311964 h 2620034"/>
              <a:gd name="connsiteX1-17" fmla="*/ 2619936 w 2619936"/>
              <a:gd name="connsiteY1-18" fmla="*/ 1311964 h 2620034"/>
              <a:gd name="connsiteX2-19" fmla="*/ 2613271 w 2619936"/>
              <a:gd name="connsiteY2-20" fmla="*/ 1443959 h 2620034"/>
              <a:gd name="connsiteX3-21" fmla="*/ 1310017 w 2619936"/>
              <a:gd name="connsiteY3-22" fmla="*/ 2620034 h 2620034"/>
              <a:gd name="connsiteX4-23" fmla="*/ 0 w 2619936"/>
              <a:gd name="connsiteY4-24" fmla="*/ 1310017 h 2620034"/>
              <a:gd name="connsiteX5-25" fmla="*/ 1176076 w 2619936"/>
              <a:gd name="connsiteY5-26" fmla="*/ 6764 h 2620034"/>
              <a:gd name="connsiteX6-27" fmla="*/ 1310015 w 2619936"/>
              <a:gd name="connsiteY6-28" fmla="*/ 0 h 2620034"/>
              <a:gd name="connsiteX0-29" fmla="*/ 2619936 w 2619936"/>
              <a:gd name="connsiteY0-30" fmla="*/ 1311964 h 2620034"/>
              <a:gd name="connsiteX1-31" fmla="*/ 2613271 w 2619936"/>
              <a:gd name="connsiteY1-32" fmla="*/ 1443959 h 2620034"/>
              <a:gd name="connsiteX2-33" fmla="*/ 1310017 w 2619936"/>
              <a:gd name="connsiteY2-34" fmla="*/ 2620034 h 2620034"/>
              <a:gd name="connsiteX3-35" fmla="*/ 0 w 2619936"/>
              <a:gd name="connsiteY3-36" fmla="*/ 1310017 h 2620034"/>
              <a:gd name="connsiteX4-37" fmla="*/ 1176076 w 2619936"/>
              <a:gd name="connsiteY4-38" fmla="*/ 6764 h 2620034"/>
              <a:gd name="connsiteX5-39" fmla="*/ 1310015 w 2619936"/>
              <a:gd name="connsiteY5-40" fmla="*/ 0 h 262003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50031" name="椭圆 11"/>
          <p:cNvSpPr/>
          <p:nvPr userDrawn="1"/>
        </p:nvSpPr>
        <p:spPr>
          <a:xfrm>
            <a:off x="3746818"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050032" name="椭圆 12"/>
          <p:cNvSpPr/>
          <p:nvPr userDrawn="1"/>
        </p:nvSpPr>
        <p:spPr>
          <a:xfrm>
            <a:off x="7241893"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050033" name="椭圆 13"/>
          <p:cNvSpPr/>
          <p:nvPr userDrawn="1"/>
        </p:nvSpPr>
        <p:spPr>
          <a:xfrm>
            <a:off x="10597745"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050034" name="图片占位符 16"/>
          <p:cNvSpPr>
            <a:spLocks noGrp="1"/>
          </p:cNvSpPr>
          <p:nvPr>
            <p:ph type="pic" sz="quarter" idx="13"/>
          </p:nvPr>
        </p:nvSpPr>
        <p:spPr>
          <a:xfrm>
            <a:off x="1315435" y="1283230"/>
            <a:ext cx="2318937" cy="2319805"/>
          </a:xfrm>
          <a:prstGeom prst="ellipse">
            <a:avLst/>
          </a:prstGeom>
        </p:spPr>
        <p:txBody>
          <a:bodyPr/>
          <a:p>
            <a:endParaRPr lang="zh-CN" altLang="en-US"/>
          </a:p>
        </p:txBody>
      </p:sp>
      <p:sp>
        <p:nvSpPr>
          <p:cNvPr id="1050035" name="图片占位符 16"/>
          <p:cNvSpPr>
            <a:spLocks noGrp="1"/>
          </p:cNvSpPr>
          <p:nvPr>
            <p:ph type="pic" sz="quarter" idx="14"/>
          </p:nvPr>
        </p:nvSpPr>
        <p:spPr>
          <a:xfrm>
            <a:off x="4745356" y="1283230"/>
            <a:ext cx="2318937" cy="2319805"/>
          </a:xfrm>
          <a:prstGeom prst="ellipse">
            <a:avLst/>
          </a:prstGeom>
        </p:spPr>
        <p:txBody>
          <a:bodyPr/>
          <a:p>
            <a:endParaRPr lang="zh-CN" altLang="en-US"/>
          </a:p>
        </p:txBody>
      </p:sp>
      <p:sp>
        <p:nvSpPr>
          <p:cNvPr id="1050036" name="图片占位符 16"/>
          <p:cNvSpPr>
            <a:spLocks noGrp="1"/>
          </p:cNvSpPr>
          <p:nvPr>
            <p:ph type="pic" sz="quarter" idx="15"/>
          </p:nvPr>
        </p:nvSpPr>
        <p:spPr>
          <a:xfrm>
            <a:off x="8175278" y="1283230"/>
            <a:ext cx="2318937" cy="2319805"/>
          </a:xfrm>
          <a:prstGeom prst="ellipse">
            <a:avLst/>
          </a:prstGeom>
        </p:spPr>
        <p:txBody>
          <a:bodyPr/>
          <a:p>
            <a:endParaRPr lang="zh-CN" altLang="en-US"/>
          </a:p>
        </p:txBody>
      </p:sp>
      <p:sp>
        <p:nvSpPr>
          <p:cNvPr id="1050037" name="文本框 32"/>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50038" name="矩形: 圆角 79"/>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65" name="组合 80"/>
          <p:cNvGrpSpPr/>
          <p:nvPr userDrawn="1"/>
        </p:nvGrpSpPr>
        <p:grpSpPr>
          <a:xfrm>
            <a:off x="237423" y="135299"/>
            <a:ext cx="847682" cy="847682"/>
            <a:chOff x="237423" y="135299"/>
            <a:chExt cx="847682" cy="847682"/>
          </a:xfrm>
        </p:grpSpPr>
        <p:sp>
          <p:nvSpPr>
            <p:cNvPr id="1050039" name="椭圆 81"/>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66" name="组合 82"/>
            <p:cNvGrpSpPr/>
            <p:nvPr/>
          </p:nvGrpSpPr>
          <p:grpSpPr>
            <a:xfrm>
              <a:off x="293735" y="191234"/>
              <a:ext cx="735058" cy="735811"/>
              <a:chOff x="3497262" y="849313"/>
              <a:chExt cx="4651376" cy="4656138"/>
            </a:xfrm>
            <a:solidFill>
              <a:schemeClr val="accent1"/>
            </a:solidFill>
          </p:grpSpPr>
          <p:sp>
            <p:nvSpPr>
              <p:cNvPr id="1050040"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50041"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50042"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50043"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50044"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50045"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50046"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50047"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50048"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50049"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50050"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50051"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50052"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50053"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50054"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50055"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50056"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50057"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50058"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50059"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50060"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50061"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50062"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50063"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50064"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50065"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50066"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50067"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50068"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50069"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50070"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50071"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50072"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50073"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50074"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50075"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50076"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50077"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50078"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50079"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50080" name="文本占位符 65"/>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多人介绍">
    <p:spTree>
      <p:nvGrpSpPr>
        <p:cNvPr id="137" name=""/>
        <p:cNvGrpSpPr/>
        <p:nvPr/>
      </p:nvGrpSpPr>
      <p:grpSpPr>
        <a:xfrm>
          <a:off x="0" y="0"/>
          <a:ext cx="0" cy="0"/>
          <a:chOff x="0" y="0"/>
          <a:chExt cx="0" cy="0"/>
        </a:xfrm>
      </p:grpSpPr>
      <p:grpSp>
        <p:nvGrpSpPr>
          <p:cNvPr id="138" name="组合 26"/>
          <p:cNvGrpSpPr/>
          <p:nvPr userDrawn="1"/>
        </p:nvGrpSpPr>
        <p:grpSpPr>
          <a:xfrm rot="169789">
            <a:off x="7333468" y="1757113"/>
            <a:ext cx="5694860" cy="5835138"/>
            <a:chOff x="377825" y="6983413"/>
            <a:chExt cx="5284788" cy="5414962"/>
          </a:xfrm>
          <a:solidFill>
            <a:schemeClr val="accent1">
              <a:alpha val="4000"/>
            </a:schemeClr>
          </a:solidFill>
        </p:grpSpPr>
        <p:sp>
          <p:nvSpPr>
            <p:cNvPr id="1049608"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09"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0"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1"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2"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3"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4"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5"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6"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7"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8"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19"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20"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621"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622" name="泪滴形 22"/>
          <p:cNvSpPr/>
          <p:nvPr userDrawn="1"/>
        </p:nvSpPr>
        <p:spPr>
          <a:xfrm flipH="1" flipV="1">
            <a:off x="6231956" y="1325419"/>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623" name="泪滴形 23"/>
          <p:cNvSpPr/>
          <p:nvPr userDrawn="1"/>
        </p:nvSpPr>
        <p:spPr>
          <a:xfrm flipV="1">
            <a:off x="3836026" y="1325419"/>
            <a:ext cx="2284691" cy="2284691"/>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624" name="泪滴形 20"/>
          <p:cNvSpPr/>
          <p:nvPr userDrawn="1"/>
        </p:nvSpPr>
        <p:spPr>
          <a:xfrm flipH="1">
            <a:off x="6231956" y="3712424"/>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625" name="泪滴形 18"/>
          <p:cNvSpPr/>
          <p:nvPr userDrawn="1"/>
        </p:nvSpPr>
        <p:spPr>
          <a:xfrm>
            <a:off x="3836024" y="3712424"/>
            <a:ext cx="2284693" cy="2284693"/>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626"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627" name="页脚占位符 3"/>
          <p:cNvSpPr>
            <a:spLocks noGrp="1"/>
          </p:cNvSpPr>
          <p:nvPr>
            <p:ph type="ftr" sz="quarter" idx="11"/>
          </p:nvPr>
        </p:nvSpPr>
        <p:spPr/>
        <p:txBody>
          <a:bodyPr/>
          <a:p>
            <a:endParaRPr lang="zh-CN" altLang="en-US"/>
          </a:p>
        </p:txBody>
      </p:sp>
      <p:sp>
        <p:nvSpPr>
          <p:cNvPr id="1049628"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9629" name="图片占位符 16"/>
          <p:cNvSpPr>
            <a:spLocks noGrp="1"/>
          </p:cNvSpPr>
          <p:nvPr>
            <p:ph type="pic" sz="quarter" idx="13"/>
          </p:nvPr>
        </p:nvSpPr>
        <p:spPr>
          <a:xfrm flipH="1">
            <a:off x="3921679" y="3817073"/>
            <a:ext cx="2082882" cy="2083662"/>
          </a:xfrm>
          <a:prstGeom prst="ellipse">
            <a:avLst/>
          </a:prstGeom>
        </p:spPr>
        <p:txBody>
          <a:bodyPr/>
          <a:p>
            <a:endParaRPr lang="zh-CN" altLang="en-US"/>
          </a:p>
        </p:txBody>
      </p:sp>
      <p:sp>
        <p:nvSpPr>
          <p:cNvPr id="1049630" name="图片占位符 16"/>
          <p:cNvSpPr>
            <a:spLocks noGrp="1"/>
          </p:cNvSpPr>
          <p:nvPr>
            <p:ph type="pic" sz="quarter" idx="14"/>
          </p:nvPr>
        </p:nvSpPr>
        <p:spPr>
          <a:xfrm>
            <a:off x="6337011" y="3817073"/>
            <a:ext cx="2082881" cy="2083661"/>
          </a:xfrm>
          <a:prstGeom prst="ellipse">
            <a:avLst/>
          </a:prstGeom>
        </p:spPr>
        <p:txBody>
          <a:bodyPr/>
          <a:p>
            <a:endParaRPr lang="zh-CN" altLang="en-US"/>
          </a:p>
        </p:txBody>
      </p:sp>
      <p:sp>
        <p:nvSpPr>
          <p:cNvPr id="1049631" name="图片占位符 16"/>
          <p:cNvSpPr>
            <a:spLocks noGrp="1"/>
          </p:cNvSpPr>
          <p:nvPr>
            <p:ph type="pic" sz="quarter" idx="15"/>
          </p:nvPr>
        </p:nvSpPr>
        <p:spPr>
          <a:xfrm flipH="1">
            <a:off x="3921681" y="1428875"/>
            <a:ext cx="2082880" cy="2083660"/>
          </a:xfrm>
          <a:prstGeom prst="ellipse">
            <a:avLst/>
          </a:prstGeom>
        </p:spPr>
        <p:txBody>
          <a:bodyPr/>
          <a:p>
            <a:endParaRPr lang="zh-CN" altLang="en-US"/>
          </a:p>
        </p:txBody>
      </p:sp>
      <p:sp>
        <p:nvSpPr>
          <p:cNvPr id="1049632" name="图片占位符 16"/>
          <p:cNvSpPr>
            <a:spLocks noGrp="1"/>
          </p:cNvSpPr>
          <p:nvPr>
            <p:ph type="pic" sz="quarter" idx="16"/>
          </p:nvPr>
        </p:nvSpPr>
        <p:spPr>
          <a:xfrm>
            <a:off x="6337011" y="1428873"/>
            <a:ext cx="2082881" cy="2083661"/>
          </a:xfrm>
          <a:prstGeom prst="ellipse">
            <a:avLst/>
          </a:prstGeom>
        </p:spPr>
        <p:txBody>
          <a:bodyPr/>
          <a:p>
            <a:endParaRPr lang="zh-CN" altLang="en-US"/>
          </a:p>
        </p:txBody>
      </p:sp>
      <p:sp>
        <p:nvSpPr>
          <p:cNvPr id="1049633" name="文本框 41"/>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634" name="矩形: 圆角 88"/>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9" name="组合 89"/>
          <p:cNvGrpSpPr/>
          <p:nvPr userDrawn="1"/>
        </p:nvGrpSpPr>
        <p:grpSpPr>
          <a:xfrm>
            <a:off x="237423" y="135299"/>
            <a:ext cx="847682" cy="847682"/>
            <a:chOff x="237423" y="135299"/>
            <a:chExt cx="847682" cy="847682"/>
          </a:xfrm>
        </p:grpSpPr>
        <p:sp>
          <p:nvSpPr>
            <p:cNvPr id="1049635" name="椭圆 90"/>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40" name="组合 91"/>
            <p:cNvGrpSpPr/>
            <p:nvPr/>
          </p:nvGrpSpPr>
          <p:grpSpPr>
            <a:xfrm>
              <a:off x="293735" y="191234"/>
              <a:ext cx="735058" cy="735811"/>
              <a:chOff x="3497262" y="849313"/>
              <a:chExt cx="4651376" cy="4656138"/>
            </a:xfrm>
            <a:solidFill>
              <a:schemeClr val="accent1"/>
            </a:solidFill>
          </p:grpSpPr>
          <p:sp>
            <p:nvSpPr>
              <p:cNvPr id="1049636"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637"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638"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639"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640"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641"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642"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643"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644"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645"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646"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647"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648"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649"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650"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651"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652"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653"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654"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655"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656"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657"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658"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659"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660"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661"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662"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663"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664"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665"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666"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667"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668"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669"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670"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671"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672"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673"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674"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675"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676" name="文本占位符 65"/>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手机样机">
    <p:spTree>
      <p:nvGrpSpPr>
        <p:cNvPr id="178" name=""/>
        <p:cNvGrpSpPr/>
        <p:nvPr/>
      </p:nvGrpSpPr>
      <p:grpSpPr>
        <a:xfrm>
          <a:off x="0" y="0"/>
          <a:ext cx="0" cy="0"/>
          <a:chOff x="0" y="0"/>
          <a:chExt cx="0" cy="0"/>
        </a:xfrm>
      </p:grpSpPr>
      <p:sp>
        <p:nvSpPr>
          <p:cNvPr id="1050210" name="图片占位符 11"/>
          <p:cNvSpPr>
            <a:spLocks noGrp="1"/>
          </p:cNvSpPr>
          <p:nvPr>
            <p:ph type="pic" sz="quarter" idx="10"/>
          </p:nvPr>
        </p:nvSpPr>
        <p:spPr>
          <a:xfrm>
            <a:off x="4712208" y="1425576"/>
            <a:ext cx="2761487" cy="5432425"/>
          </a:xfrm>
          <a:custGeom>
            <a:avLst/>
            <a:gdLst>
              <a:gd name="connsiteX0" fmla="*/ 226557 w 2727960"/>
              <a:gd name="connsiteY0" fmla="*/ 0 h 5432425"/>
              <a:gd name="connsiteX1" fmla="*/ 2501403 w 2727960"/>
              <a:gd name="connsiteY1" fmla="*/ 0 h 5432425"/>
              <a:gd name="connsiteX2" fmla="*/ 2727960 w 2727960"/>
              <a:gd name="connsiteY2" fmla="*/ 226557 h 5432425"/>
              <a:gd name="connsiteX3" fmla="*/ 2727960 w 2727960"/>
              <a:gd name="connsiteY3" fmla="*/ 5432425 h 5432425"/>
              <a:gd name="connsiteX4" fmla="*/ 0 w 2727960"/>
              <a:gd name="connsiteY4" fmla="*/ 5432425 h 5432425"/>
              <a:gd name="connsiteX5" fmla="*/ 0 w 2727960"/>
              <a:gd name="connsiteY5" fmla="*/ 226557 h 5432425"/>
              <a:gd name="connsiteX6" fmla="*/ 226557 w 2727960"/>
              <a:gd name="connsiteY6" fmla="*/ 0 h 543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27960" h="5432425">
                <a:moveTo>
                  <a:pt x="226557" y="0"/>
                </a:moveTo>
                <a:lnTo>
                  <a:pt x="2501403" y="0"/>
                </a:lnTo>
                <a:cubicBezTo>
                  <a:pt x="2626527" y="0"/>
                  <a:pt x="2727960" y="101433"/>
                  <a:pt x="2727960" y="226557"/>
                </a:cubicBezTo>
                <a:lnTo>
                  <a:pt x="2727960" y="5432425"/>
                </a:lnTo>
                <a:lnTo>
                  <a:pt x="0" y="5432425"/>
                </a:lnTo>
                <a:lnTo>
                  <a:pt x="0" y="226557"/>
                </a:lnTo>
                <a:cubicBezTo>
                  <a:pt x="0" y="101433"/>
                  <a:pt x="101433" y="0"/>
                  <a:pt x="226557" y="0"/>
                </a:cubicBezTo>
                <a:close/>
              </a:path>
            </a:pathLst>
          </a:custGeom>
        </p:spPr>
        <p:txBody>
          <a:bodyPr wrap="square">
            <a:noAutofit/>
          </a:bodyPr>
          <a:p>
            <a:endParaRPr lang="zh-CN" altLang="en-US"/>
          </a:p>
        </p:txBody>
      </p:sp>
      <p:pic>
        <p:nvPicPr>
          <p:cNvPr id="2097155" name="图片 5"/>
          <p:cNvPicPr>
            <a:picLocks noChangeAspect="1"/>
          </p:cNvPicPr>
          <p:nvPr userDrawn="1"/>
        </p:nvPicPr>
        <p:blipFill rotWithShape="1">
          <a:blip r:embed="rId2"/>
          <a:srcRect b="14157"/>
          <a:stretch>
            <a:fillRect/>
          </a:stretch>
        </p:blipFill>
        <p:spPr>
          <a:xfrm>
            <a:off x="4023982" y="970876"/>
            <a:ext cx="4144035" cy="5887124"/>
          </a:xfrm>
          <a:prstGeom prst="rect">
            <a:avLst/>
          </a:prstGeom>
        </p:spPr>
      </p:pic>
      <p:sp>
        <p:nvSpPr>
          <p:cNvPr id="1050211" name="文本框 12"/>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grpSp>
        <p:nvGrpSpPr>
          <p:cNvPr id="179" name="组合 13"/>
          <p:cNvGrpSpPr/>
          <p:nvPr userDrawn="1"/>
        </p:nvGrpSpPr>
        <p:grpSpPr>
          <a:xfrm rot="169789">
            <a:off x="7333468" y="1757113"/>
            <a:ext cx="5694860" cy="5835138"/>
            <a:chOff x="377825" y="6983413"/>
            <a:chExt cx="5284788" cy="5414962"/>
          </a:xfrm>
          <a:solidFill>
            <a:schemeClr val="accent1">
              <a:alpha val="4000"/>
            </a:schemeClr>
          </a:solidFill>
        </p:grpSpPr>
        <p:sp>
          <p:nvSpPr>
            <p:cNvPr id="1050212"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13"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14"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15"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16"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17"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18"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19"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20"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21"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22"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23"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24"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25"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50226" name="矩形: 圆角 74"/>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0" name="组合 75"/>
          <p:cNvGrpSpPr/>
          <p:nvPr userDrawn="1"/>
        </p:nvGrpSpPr>
        <p:grpSpPr>
          <a:xfrm>
            <a:off x="237423" y="135299"/>
            <a:ext cx="847682" cy="847682"/>
            <a:chOff x="237423" y="135299"/>
            <a:chExt cx="847682" cy="847682"/>
          </a:xfrm>
        </p:grpSpPr>
        <p:sp>
          <p:nvSpPr>
            <p:cNvPr id="1050227" name="椭圆 76"/>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1" name="组合 77"/>
            <p:cNvGrpSpPr/>
            <p:nvPr/>
          </p:nvGrpSpPr>
          <p:grpSpPr>
            <a:xfrm>
              <a:off x="293735" y="191234"/>
              <a:ext cx="735058" cy="735811"/>
              <a:chOff x="3497262" y="849313"/>
              <a:chExt cx="4651376" cy="4656138"/>
            </a:xfrm>
            <a:solidFill>
              <a:schemeClr val="accent1"/>
            </a:solidFill>
          </p:grpSpPr>
          <p:sp>
            <p:nvSpPr>
              <p:cNvPr id="1050228"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50229"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50230"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50231"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50232"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50233"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50234"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50235"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50236"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50237"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50238"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50239"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50240"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50241"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50242"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50243"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50244"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50245"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50246"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50247"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50248"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50249"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50250"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50251"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50252"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50253"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50254"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50255"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50256"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50257"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50258"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50259"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50260"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50261"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50262"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50263"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50264"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50265"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50266"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50267"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50268" name="文本占位符 65"/>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电脑样机">
    <p:spTree>
      <p:nvGrpSpPr>
        <p:cNvPr id="149" name=""/>
        <p:cNvGrpSpPr/>
        <p:nvPr/>
      </p:nvGrpSpPr>
      <p:grpSpPr>
        <a:xfrm>
          <a:off x="0" y="0"/>
          <a:ext cx="0" cy="0"/>
          <a:chOff x="0" y="0"/>
          <a:chExt cx="0" cy="0"/>
        </a:xfrm>
      </p:grpSpPr>
      <p:grpSp>
        <p:nvGrpSpPr>
          <p:cNvPr id="150" name="组合 6"/>
          <p:cNvGrpSpPr/>
          <p:nvPr userDrawn="1"/>
        </p:nvGrpSpPr>
        <p:grpSpPr>
          <a:xfrm rot="169789">
            <a:off x="7333468" y="1757113"/>
            <a:ext cx="5694860" cy="5835138"/>
            <a:chOff x="377825" y="6983413"/>
            <a:chExt cx="5284788" cy="5414962"/>
          </a:xfrm>
          <a:solidFill>
            <a:schemeClr val="accent1">
              <a:alpha val="4000"/>
            </a:schemeClr>
          </a:solidFill>
        </p:grpSpPr>
        <p:sp>
          <p:nvSpPr>
            <p:cNvPr id="1049811"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12"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13"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14"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15"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16"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17"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18"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19"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20"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21"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22"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23"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24"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825" name="椭圆 64"/>
          <p:cNvSpPr/>
          <p:nvPr userDrawn="1"/>
        </p:nvSpPr>
        <p:spPr>
          <a:xfrm>
            <a:off x="6958403" y="5702153"/>
            <a:ext cx="2640760" cy="529481"/>
          </a:xfrm>
          <a:prstGeom prst="ellipse">
            <a:avLst/>
          </a:prstGeom>
          <a:solidFill>
            <a:schemeClr val="bg2">
              <a:lumMod val="50000"/>
              <a:alpha val="32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097154" name="Picture 2"/>
          <p:cNvPicPr>
            <a:picLocks noChangeAspect="1"/>
          </p:cNvPicPr>
          <p:nvPr userDrawn="1"/>
        </p:nvPicPr>
        <p:blipFill>
          <a:blip r:embed="rId2" cstate="print"/>
          <a:stretch>
            <a:fillRect/>
          </a:stretch>
        </p:blipFill>
        <p:spPr>
          <a:xfrm>
            <a:off x="5345469" y="1494982"/>
            <a:ext cx="5799137" cy="4525085"/>
          </a:xfrm>
          <a:prstGeom prst="rect">
            <a:avLst/>
          </a:prstGeom>
        </p:spPr>
      </p:pic>
      <p:sp>
        <p:nvSpPr>
          <p:cNvPr id="1049826" name="图片占位符 22"/>
          <p:cNvSpPr>
            <a:spLocks noGrp="1"/>
          </p:cNvSpPr>
          <p:nvPr>
            <p:ph type="pic" sz="quarter" idx="10"/>
          </p:nvPr>
        </p:nvSpPr>
        <p:spPr>
          <a:xfrm>
            <a:off x="5575656" y="1711325"/>
            <a:ext cx="5324475" cy="3014663"/>
          </a:xfrm>
        </p:spPr>
        <p:txBody>
          <a:bodyPr/>
          <a:p>
            <a:endParaRPr lang="zh-CN" altLang="en-US"/>
          </a:p>
        </p:txBody>
      </p:sp>
      <p:sp>
        <p:nvSpPr>
          <p:cNvPr id="1049827" name="文本框 2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828" name="矩形: 圆角 69"/>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51" name="组合 70"/>
          <p:cNvGrpSpPr/>
          <p:nvPr userDrawn="1"/>
        </p:nvGrpSpPr>
        <p:grpSpPr>
          <a:xfrm>
            <a:off x="237423" y="135299"/>
            <a:ext cx="847682" cy="847682"/>
            <a:chOff x="237423" y="135299"/>
            <a:chExt cx="847682" cy="847682"/>
          </a:xfrm>
        </p:grpSpPr>
        <p:sp>
          <p:nvSpPr>
            <p:cNvPr id="1049829" name="椭圆 71"/>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52" name="组合 72"/>
            <p:cNvGrpSpPr/>
            <p:nvPr/>
          </p:nvGrpSpPr>
          <p:grpSpPr>
            <a:xfrm>
              <a:off x="293735" y="191234"/>
              <a:ext cx="735058" cy="735811"/>
              <a:chOff x="3497262" y="849313"/>
              <a:chExt cx="4651376" cy="4656138"/>
            </a:xfrm>
            <a:solidFill>
              <a:schemeClr val="accent1"/>
            </a:solidFill>
          </p:grpSpPr>
          <p:sp>
            <p:nvSpPr>
              <p:cNvPr id="1049830"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831"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832"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833"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834"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835"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836"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837"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838"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839"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840"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841"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842"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843"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844"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845"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846"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847"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848"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849"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850"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851"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852"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853"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854"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855"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856"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857"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858"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859"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860"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861"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862"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863"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864"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865"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866"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867"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868"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869"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870" name="文本占位符 65"/>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音乐播放页">
    <p:spTree>
      <p:nvGrpSpPr>
        <p:cNvPr id="186" name=""/>
        <p:cNvGrpSpPr/>
        <p:nvPr/>
      </p:nvGrpSpPr>
      <p:grpSpPr>
        <a:xfrm>
          <a:off x="0" y="0"/>
          <a:ext cx="0" cy="0"/>
          <a:chOff x="0" y="0"/>
          <a:chExt cx="0" cy="0"/>
        </a:xfrm>
      </p:grpSpPr>
      <p:sp>
        <p:nvSpPr>
          <p:cNvPr id="1050333"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50334" name="页脚占位符 3"/>
          <p:cNvSpPr>
            <a:spLocks noGrp="1"/>
          </p:cNvSpPr>
          <p:nvPr>
            <p:ph type="ftr" sz="quarter" idx="11"/>
          </p:nvPr>
        </p:nvSpPr>
        <p:spPr/>
        <p:txBody>
          <a:bodyPr/>
          <a:p>
            <a:endParaRPr lang="zh-CN" altLang="en-US"/>
          </a:p>
        </p:txBody>
      </p:sp>
      <p:sp>
        <p:nvSpPr>
          <p:cNvPr id="1050335"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50336" name="图片占位符 7"/>
          <p:cNvSpPr>
            <a:spLocks noGrp="1"/>
          </p:cNvSpPr>
          <p:nvPr>
            <p:ph type="pic" sz="quarter" idx="13"/>
          </p:nvPr>
        </p:nvSpPr>
        <p:spPr>
          <a:xfrm>
            <a:off x="7989570" y="2431013"/>
            <a:ext cx="2595932" cy="2595932"/>
          </a:xfrm>
          <a:prstGeom prst="ellipse">
            <a:avLst/>
          </a:prstGeom>
        </p:spPr>
        <p:txBody>
          <a:bodyPr/>
          <a:p>
            <a:endParaRPr lang="zh-CN" altLang="en-US"/>
          </a:p>
        </p:txBody>
      </p:sp>
      <p:sp>
        <p:nvSpPr>
          <p:cNvPr id="1050337" name="矩形: 圆角 8"/>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7" name="组合 9"/>
          <p:cNvGrpSpPr/>
          <p:nvPr userDrawn="1"/>
        </p:nvGrpSpPr>
        <p:grpSpPr>
          <a:xfrm>
            <a:off x="237423" y="135299"/>
            <a:ext cx="847682" cy="847682"/>
            <a:chOff x="237423" y="135299"/>
            <a:chExt cx="847682" cy="847682"/>
          </a:xfrm>
        </p:grpSpPr>
        <p:sp>
          <p:nvSpPr>
            <p:cNvPr id="1050338" name="椭圆 10"/>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8" name="组合 11"/>
            <p:cNvGrpSpPr/>
            <p:nvPr/>
          </p:nvGrpSpPr>
          <p:grpSpPr>
            <a:xfrm>
              <a:off x="293735" y="191234"/>
              <a:ext cx="735058" cy="735811"/>
              <a:chOff x="3497262" y="849313"/>
              <a:chExt cx="4651376" cy="4656138"/>
            </a:xfrm>
            <a:solidFill>
              <a:schemeClr val="accent1"/>
            </a:solidFill>
          </p:grpSpPr>
          <p:sp>
            <p:nvSpPr>
              <p:cNvPr id="1050339"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50340"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50341"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50342"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50343"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50344"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50345"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50346"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50347"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50348"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50349"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50350"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50351"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50352"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50353"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50354"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50355"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50356"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50357"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50358"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50359"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50360"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50361"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50362"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50363"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50364"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50365"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50366"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50367"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50368"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50369"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50370"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50371"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50372"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50373"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50374"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50375"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50376"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50377"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50378"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50379" name="文本占位符 65"/>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
        <p:nvSpPr>
          <p:cNvPr id="1050380" name="文本框 5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grpSp>
        <p:nvGrpSpPr>
          <p:cNvPr id="189" name="组合 54"/>
          <p:cNvGrpSpPr/>
          <p:nvPr userDrawn="1"/>
        </p:nvGrpSpPr>
        <p:grpSpPr>
          <a:xfrm rot="169789">
            <a:off x="7333468" y="1757113"/>
            <a:ext cx="5694860" cy="5835138"/>
            <a:chOff x="377825" y="6983413"/>
            <a:chExt cx="5284788" cy="5414962"/>
          </a:xfrm>
          <a:solidFill>
            <a:schemeClr val="accent1">
              <a:alpha val="4000"/>
            </a:schemeClr>
          </a:solidFill>
        </p:grpSpPr>
        <p:sp>
          <p:nvSpPr>
            <p:cNvPr id="1050381"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82"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83"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84"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85"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86"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87"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88"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89"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90"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91"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92"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93"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394"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96C455-D181-459A-8014-67AAEFFCA7C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0321020-7931-4610-B95E-80A53469F597}"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空白1">
    <p:spTree>
      <p:nvGrpSpPr>
        <p:cNvPr id="109"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空白2">
    <p:spTree>
      <p:nvGrpSpPr>
        <p:cNvPr id="34" name=""/>
        <p:cNvGrpSpPr/>
        <p:nvPr/>
      </p:nvGrpSpPr>
      <p:grpSpPr>
        <a:xfrm>
          <a:off x="0" y="0"/>
          <a:ext cx="0" cy="0"/>
          <a:chOff x="0" y="0"/>
          <a:chExt cx="0" cy="0"/>
        </a:xfrm>
      </p:grpSpPr>
      <p:sp>
        <p:nvSpPr>
          <p:cNvPr id="1048581"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8582" name="页脚占位符 3"/>
          <p:cNvSpPr>
            <a:spLocks noGrp="1"/>
          </p:cNvSpPr>
          <p:nvPr>
            <p:ph type="ftr" sz="quarter" idx="11"/>
          </p:nvPr>
        </p:nvSpPr>
        <p:spPr/>
        <p:txBody>
          <a:bodyPr/>
          <a:p>
            <a:endParaRPr lang="zh-CN" altLang="en-US"/>
          </a:p>
        </p:txBody>
      </p:sp>
      <p:sp>
        <p:nvSpPr>
          <p:cNvPr id="1048583"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grpSp>
        <p:nvGrpSpPr>
          <p:cNvPr id="35" name="组合 5"/>
          <p:cNvGrpSpPr/>
          <p:nvPr userDrawn="1"/>
        </p:nvGrpSpPr>
        <p:grpSpPr>
          <a:xfrm rot="169789">
            <a:off x="7333468" y="1757113"/>
            <a:ext cx="5694860" cy="5835138"/>
            <a:chOff x="377825" y="6983413"/>
            <a:chExt cx="5284788" cy="5414962"/>
          </a:xfrm>
          <a:solidFill>
            <a:schemeClr val="accent1">
              <a:alpha val="4000"/>
            </a:schemeClr>
          </a:solidFill>
        </p:grpSpPr>
        <p:sp>
          <p:nvSpPr>
            <p:cNvPr id="1048584"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85"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86"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87"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88"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89"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90"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91"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92"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93"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94"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95"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96"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597"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8598" name="文本框 20"/>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8599" name="矩形: 圆角 22"/>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6" name="组合 1"/>
          <p:cNvGrpSpPr/>
          <p:nvPr userDrawn="1"/>
        </p:nvGrpSpPr>
        <p:grpSpPr>
          <a:xfrm>
            <a:off x="237423" y="135299"/>
            <a:ext cx="847682" cy="847682"/>
            <a:chOff x="237423" y="135299"/>
            <a:chExt cx="847682" cy="847682"/>
          </a:xfrm>
        </p:grpSpPr>
        <p:sp>
          <p:nvSpPr>
            <p:cNvPr id="1048600" name="椭圆 24"/>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7" name="组合 25"/>
            <p:cNvGrpSpPr/>
            <p:nvPr/>
          </p:nvGrpSpPr>
          <p:grpSpPr>
            <a:xfrm>
              <a:off x="293735" y="191234"/>
              <a:ext cx="735058" cy="735811"/>
              <a:chOff x="3497262" y="849313"/>
              <a:chExt cx="4651376" cy="4656138"/>
            </a:xfrm>
            <a:solidFill>
              <a:schemeClr val="accent1"/>
            </a:solidFill>
          </p:grpSpPr>
          <p:sp>
            <p:nvSpPr>
              <p:cNvPr id="1048601"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8602"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8603"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8604"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8605"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8606"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8607"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8608"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8609"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8610"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8611"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8612"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8613"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8614"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8615"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8616"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8617"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8618"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8619"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8620"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8621"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8622"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8623"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8624"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8625"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8626"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8627"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8628"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8629"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8630"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8631"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8632"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8633"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8634"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8635"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8636"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8637"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8638"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8639"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8640"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8641" name="文本占位符 65"/>
          <p:cNvSpPr>
            <a:spLocks noGrp="1"/>
          </p:cNvSpPr>
          <p:nvPr userDrawn="1">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cxnSp>
        <p:nvCxnSpPr>
          <p:cNvPr id="3145728" name="直接连接符 23"/>
          <p:cNvCxnSpPr/>
          <p:nvPr userDrawn="1"/>
        </p:nvCxnSpPr>
        <p:spPr>
          <a:xfrm>
            <a:off x="0" y="1049020"/>
            <a:ext cx="12192000" cy="0"/>
          </a:xfrm>
          <a:prstGeom prst="line">
            <a:avLst/>
          </a:prstGeom>
          <a:ln w="38100"/>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空白2">
    <p:spTree>
      <p:nvGrpSpPr>
        <p:cNvPr id="167" name=""/>
        <p:cNvGrpSpPr/>
        <p:nvPr/>
      </p:nvGrpSpPr>
      <p:grpSpPr>
        <a:xfrm>
          <a:off x="0" y="0"/>
          <a:ext cx="0" cy="0"/>
          <a:chOff x="0" y="0"/>
          <a:chExt cx="0" cy="0"/>
        </a:xfrm>
      </p:grpSpPr>
      <p:sp>
        <p:nvSpPr>
          <p:cNvPr id="1050081"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50082" name="页脚占位符 3"/>
          <p:cNvSpPr>
            <a:spLocks noGrp="1"/>
          </p:cNvSpPr>
          <p:nvPr>
            <p:ph type="ftr" sz="quarter" idx="11"/>
          </p:nvPr>
        </p:nvSpPr>
        <p:spPr/>
        <p:txBody>
          <a:bodyPr/>
          <a:p>
            <a:endParaRPr lang="zh-CN" altLang="en-US"/>
          </a:p>
        </p:txBody>
      </p:sp>
      <p:sp>
        <p:nvSpPr>
          <p:cNvPr id="1050083"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grpSp>
        <p:nvGrpSpPr>
          <p:cNvPr id="168" name="组合 5"/>
          <p:cNvGrpSpPr/>
          <p:nvPr userDrawn="1"/>
        </p:nvGrpSpPr>
        <p:grpSpPr>
          <a:xfrm rot="169789">
            <a:off x="7333468" y="1757113"/>
            <a:ext cx="5694860" cy="5835138"/>
            <a:chOff x="377825" y="6983413"/>
            <a:chExt cx="5284788" cy="5414962"/>
          </a:xfrm>
          <a:solidFill>
            <a:schemeClr val="accent1">
              <a:alpha val="4000"/>
            </a:schemeClr>
          </a:solidFill>
        </p:grpSpPr>
        <p:sp>
          <p:nvSpPr>
            <p:cNvPr id="1050084"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85"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86"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87"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88"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89"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90"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91"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92"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93"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94"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95"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96"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097"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50098" name="文本框 20"/>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50099" name="矩形: 圆角 22"/>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69" name="组合 1"/>
          <p:cNvGrpSpPr/>
          <p:nvPr userDrawn="1"/>
        </p:nvGrpSpPr>
        <p:grpSpPr>
          <a:xfrm>
            <a:off x="237423" y="135299"/>
            <a:ext cx="847682" cy="847682"/>
            <a:chOff x="237423" y="135299"/>
            <a:chExt cx="847682" cy="847682"/>
          </a:xfrm>
        </p:grpSpPr>
        <p:sp>
          <p:nvSpPr>
            <p:cNvPr id="1050100" name="椭圆 24"/>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70" name="组合 25"/>
            <p:cNvGrpSpPr/>
            <p:nvPr/>
          </p:nvGrpSpPr>
          <p:grpSpPr>
            <a:xfrm>
              <a:off x="293735" y="191234"/>
              <a:ext cx="735058" cy="735811"/>
              <a:chOff x="3497262" y="849313"/>
              <a:chExt cx="4651376" cy="4656138"/>
            </a:xfrm>
            <a:solidFill>
              <a:schemeClr val="accent1"/>
            </a:solidFill>
          </p:grpSpPr>
          <p:sp>
            <p:nvSpPr>
              <p:cNvPr id="1050101"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50102"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50103"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50104"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50105"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50106"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50107"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50108"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50109"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50110"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50111"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50112"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50113"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50114"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50115"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50116"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50117"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50118"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50119"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50120"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50121"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50122"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50123"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50124"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50125"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50126"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50127"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50128"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50129"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50130"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50131"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50132"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50133"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50134"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50135"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50136"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50137"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50138"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50139"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50140"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50141" name="文本占位符 65"/>
          <p:cNvSpPr>
            <a:spLocks noGrp="1"/>
          </p:cNvSpPr>
          <p:nvPr userDrawn="1">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99" name=""/>
        <p:cNvGrpSpPr/>
        <p:nvPr/>
      </p:nvGrpSpPr>
      <p:grpSpPr>
        <a:xfrm>
          <a:off x="0" y="0"/>
          <a:ext cx="0" cy="0"/>
          <a:chOff x="0" y="0"/>
          <a:chExt cx="0" cy="0"/>
        </a:xfrm>
      </p:grpSpPr>
      <p:sp>
        <p:nvSpPr>
          <p:cNvPr id="1049070" name="图片占位符 13"/>
          <p:cNvSpPr>
            <a:spLocks noGrp="1"/>
          </p:cNvSpPr>
          <p:nvPr>
            <p:ph type="pic" sz="quarter" idx="10"/>
          </p:nvPr>
        </p:nvSpPr>
        <p:spPr>
          <a:xfrm>
            <a:off x="0" y="0"/>
            <a:ext cx="4097285" cy="6858000"/>
          </a:xfrm>
        </p:spPr>
        <p:txBody>
          <a:bodyPr/>
          <a:p>
            <a:endParaRPr lang="zh-CN" altLang="en-US"/>
          </a:p>
        </p:txBody>
      </p:sp>
      <p:grpSp>
        <p:nvGrpSpPr>
          <p:cNvPr id="100" name="组合 18"/>
          <p:cNvGrpSpPr/>
          <p:nvPr userDrawn="1"/>
        </p:nvGrpSpPr>
        <p:grpSpPr>
          <a:xfrm rot="169789">
            <a:off x="7333468" y="1757113"/>
            <a:ext cx="5694860" cy="5835138"/>
            <a:chOff x="377825" y="6983413"/>
            <a:chExt cx="5284788" cy="5414962"/>
          </a:xfrm>
          <a:solidFill>
            <a:schemeClr val="accent1">
              <a:alpha val="4000"/>
            </a:schemeClr>
          </a:solidFill>
        </p:grpSpPr>
        <p:sp>
          <p:nvSpPr>
            <p:cNvPr id="1049071"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72"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73"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74"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75"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76"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77"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78"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79"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80"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81"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82"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83"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84"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22" name=""/>
        <p:cNvGrpSpPr/>
        <p:nvPr/>
      </p:nvGrpSpPr>
      <p:grpSpPr>
        <a:xfrm>
          <a:off x="0" y="0"/>
          <a:ext cx="0" cy="0"/>
          <a:chOff x="0" y="0"/>
          <a:chExt cx="0" cy="0"/>
        </a:xfrm>
      </p:grpSpPr>
      <p:sp>
        <p:nvSpPr>
          <p:cNvPr id="1049406" name="图片占位符 11"/>
          <p:cNvSpPr>
            <a:spLocks noGrp="1"/>
          </p:cNvSpPr>
          <p:nvPr>
            <p:ph type="pic" sz="quarter" idx="10"/>
          </p:nvPr>
        </p:nvSpPr>
        <p:spPr>
          <a:xfrm>
            <a:off x="0" y="0"/>
            <a:ext cx="12192000" cy="4056063"/>
          </a:xfrm>
        </p:spPr>
        <p:txBody>
          <a:bodyPr/>
          <a:p>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一张长图">
    <p:spTree>
      <p:nvGrpSpPr>
        <p:cNvPr id="84" name=""/>
        <p:cNvGrpSpPr/>
        <p:nvPr/>
      </p:nvGrpSpPr>
      <p:grpSpPr>
        <a:xfrm>
          <a:off x="0" y="0"/>
          <a:ext cx="0" cy="0"/>
          <a:chOff x="0" y="0"/>
          <a:chExt cx="0" cy="0"/>
        </a:xfrm>
      </p:grpSpPr>
      <p:grpSp>
        <p:nvGrpSpPr>
          <p:cNvPr id="85" name="组合 21"/>
          <p:cNvGrpSpPr/>
          <p:nvPr userDrawn="1"/>
        </p:nvGrpSpPr>
        <p:grpSpPr>
          <a:xfrm rot="169789">
            <a:off x="7333468" y="1757113"/>
            <a:ext cx="5694860" cy="5835138"/>
            <a:chOff x="377825" y="6983413"/>
            <a:chExt cx="5284788" cy="5414962"/>
          </a:xfrm>
          <a:solidFill>
            <a:schemeClr val="accent1">
              <a:alpha val="4000"/>
            </a:schemeClr>
          </a:solidFill>
        </p:grpSpPr>
        <p:sp>
          <p:nvSpPr>
            <p:cNvPr id="1048878"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79"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0"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1"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2"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3"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4"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5"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6"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7"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8"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89"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90"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91"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8892" name="日期占位符 1"/>
          <p:cNvSpPr>
            <a:spLocks noGrp="1"/>
          </p:cNvSpPr>
          <p:nvPr>
            <p:ph type="dt" sz="half" idx="10"/>
          </p:nvPr>
        </p:nvSpPr>
        <p:spPr/>
        <p:txBody>
          <a:bodyPr/>
          <a:p>
            <a:fld id="{DD96C455-D181-459A-8014-67AAEFFCA7C2}" type="datetimeFigureOut">
              <a:rPr lang="zh-CN" altLang="en-US" smtClean="0"/>
            </a:fld>
            <a:endParaRPr lang="zh-CN" altLang="en-US"/>
          </a:p>
        </p:txBody>
      </p:sp>
      <p:sp>
        <p:nvSpPr>
          <p:cNvPr id="1048893" name="页脚占位符 2"/>
          <p:cNvSpPr>
            <a:spLocks noGrp="1"/>
          </p:cNvSpPr>
          <p:nvPr>
            <p:ph type="ftr" sz="quarter" idx="11"/>
          </p:nvPr>
        </p:nvSpPr>
        <p:spPr/>
        <p:txBody>
          <a:bodyPr/>
          <a:p>
            <a:endParaRPr lang="zh-CN" altLang="en-US"/>
          </a:p>
        </p:txBody>
      </p:sp>
      <p:sp>
        <p:nvSpPr>
          <p:cNvPr id="1048894" name="灯片编号占位符 3"/>
          <p:cNvSpPr>
            <a:spLocks noGrp="1"/>
          </p:cNvSpPr>
          <p:nvPr>
            <p:ph type="sldNum" sz="quarter" idx="12"/>
          </p:nvPr>
        </p:nvSpPr>
        <p:spPr/>
        <p:txBody>
          <a:bodyPr/>
          <a:p>
            <a:fld id="{40321020-7931-4610-B95E-80A53469F597}" type="slidenum">
              <a:rPr lang="zh-CN" altLang="en-US" smtClean="0"/>
            </a:fld>
            <a:endParaRPr lang="zh-CN" altLang="en-US"/>
          </a:p>
        </p:txBody>
      </p:sp>
      <p:sp>
        <p:nvSpPr>
          <p:cNvPr id="1048895" name="图片占位符 22"/>
          <p:cNvSpPr>
            <a:spLocks noGrp="1"/>
          </p:cNvSpPr>
          <p:nvPr>
            <p:ph type="pic" sz="quarter" idx="13"/>
          </p:nvPr>
        </p:nvSpPr>
        <p:spPr>
          <a:xfrm>
            <a:off x="660400" y="1130300"/>
            <a:ext cx="10858500" cy="2817813"/>
          </a:xfrm>
        </p:spPr>
        <p:txBody>
          <a:bodyPr/>
          <a:p>
            <a:endParaRPr lang="zh-CN" altLang="en-US"/>
          </a:p>
        </p:txBody>
      </p:sp>
      <p:sp>
        <p:nvSpPr>
          <p:cNvPr id="1048896" name="文本框 128"/>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8897" name="矩形: 圆角 66"/>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6" name="组合 67"/>
          <p:cNvGrpSpPr/>
          <p:nvPr userDrawn="1"/>
        </p:nvGrpSpPr>
        <p:grpSpPr>
          <a:xfrm>
            <a:off x="237423" y="135299"/>
            <a:ext cx="847682" cy="847682"/>
            <a:chOff x="237423" y="135299"/>
            <a:chExt cx="847682" cy="847682"/>
          </a:xfrm>
        </p:grpSpPr>
        <p:sp>
          <p:nvSpPr>
            <p:cNvPr id="1048898" name="椭圆 68"/>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7" name="组合 69"/>
            <p:cNvGrpSpPr/>
            <p:nvPr/>
          </p:nvGrpSpPr>
          <p:grpSpPr>
            <a:xfrm>
              <a:off x="293735" y="191234"/>
              <a:ext cx="735058" cy="735811"/>
              <a:chOff x="3497262" y="849313"/>
              <a:chExt cx="4651376" cy="4656138"/>
            </a:xfrm>
            <a:solidFill>
              <a:schemeClr val="accent1"/>
            </a:solidFill>
          </p:grpSpPr>
          <p:sp>
            <p:nvSpPr>
              <p:cNvPr id="1048899"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8900"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8901"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8902"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8903"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8904"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8905"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8906"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8907"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8908"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8909"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8910"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8911"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8912"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8913"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8914"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8915"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8916"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8917"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8918"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8919"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8920"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8921"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8922"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8923"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8924"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8925"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8926"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8927"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8928"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8929"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8930"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8931"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8932"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8933"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8934"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8935"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8936"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8937"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8938"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8939" name="文本占位符 65"/>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一张图片">
    <p:spTree>
      <p:nvGrpSpPr>
        <p:cNvPr id="88" name=""/>
        <p:cNvGrpSpPr/>
        <p:nvPr/>
      </p:nvGrpSpPr>
      <p:grpSpPr>
        <a:xfrm>
          <a:off x="0" y="0"/>
          <a:ext cx="0" cy="0"/>
          <a:chOff x="0" y="0"/>
          <a:chExt cx="0" cy="0"/>
        </a:xfrm>
      </p:grpSpPr>
      <p:sp>
        <p:nvSpPr>
          <p:cNvPr id="1048940" name="图片占位符 7"/>
          <p:cNvSpPr>
            <a:spLocks noGrp="1"/>
          </p:cNvSpPr>
          <p:nvPr>
            <p:ph type="pic" sz="quarter" idx="13"/>
          </p:nvPr>
        </p:nvSpPr>
        <p:spPr>
          <a:xfrm>
            <a:off x="838200" y="1301750"/>
            <a:ext cx="5243513" cy="4670425"/>
          </a:xfrm>
        </p:spPr>
        <p:txBody>
          <a:bodyPr/>
          <a:p>
            <a:endParaRPr lang="zh-CN" altLang="en-US"/>
          </a:p>
        </p:txBody>
      </p:sp>
      <p:sp>
        <p:nvSpPr>
          <p:cNvPr id="1048941"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8942" name="页脚占位符 3"/>
          <p:cNvSpPr>
            <a:spLocks noGrp="1"/>
          </p:cNvSpPr>
          <p:nvPr>
            <p:ph type="ftr" sz="quarter" idx="11"/>
          </p:nvPr>
        </p:nvSpPr>
        <p:spPr/>
        <p:txBody>
          <a:bodyPr/>
          <a:p>
            <a:endParaRPr lang="zh-CN" altLang="en-US"/>
          </a:p>
        </p:txBody>
      </p:sp>
      <p:sp>
        <p:nvSpPr>
          <p:cNvPr id="1048943"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grpSp>
        <p:nvGrpSpPr>
          <p:cNvPr id="89" name="组合 22"/>
          <p:cNvGrpSpPr/>
          <p:nvPr userDrawn="1"/>
        </p:nvGrpSpPr>
        <p:grpSpPr>
          <a:xfrm rot="169789">
            <a:off x="7333468" y="1757113"/>
            <a:ext cx="5694860" cy="5835138"/>
            <a:chOff x="377825" y="6983413"/>
            <a:chExt cx="5284788" cy="5414962"/>
          </a:xfrm>
          <a:solidFill>
            <a:schemeClr val="accent1">
              <a:alpha val="4000"/>
            </a:schemeClr>
          </a:solidFill>
        </p:grpSpPr>
        <p:sp>
          <p:nvSpPr>
            <p:cNvPr id="1048944"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45"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46"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47"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48"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49"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50"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51"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52"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53"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54"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55"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56"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957"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8958" name="文本框 8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8959" name="矩形: 圆角 84"/>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0" name="组合 85"/>
          <p:cNvGrpSpPr/>
          <p:nvPr userDrawn="1"/>
        </p:nvGrpSpPr>
        <p:grpSpPr>
          <a:xfrm>
            <a:off x="237423" y="135299"/>
            <a:ext cx="847682" cy="847682"/>
            <a:chOff x="237423" y="135299"/>
            <a:chExt cx="847682" cy="847682"/>
          </a:xfrm>
        </p:grpSpPr>
        <p:sp>
          <p:nvSpPr>
            <p:cNvPr id="1048960" name="椭圆 86"/>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1" name="组合 87"/>
            <p:cNvGrpSpPr/>
            <p:nvPr/>
          </p:nvGrpSpPr>
          <p:grpSpPr>
            <a:xfrm>
              <a:off x="293735" y="191234"/>
              <a:ext cx="735058" cy="735811"/>
              <a:chOff x="3497262" y="849313"/>
              <a:chExt cx="4651376" cy="4656138"/>
            </a:xfrm>
            <a:solidFill>
              <a:schemeClr val="accent1"/>
            </a:solidFill>
          </p:grpSpPr>
          <p:sp>
            <p:nvSpPr>
              <p:cNvPr id="1048961"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8962"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8963"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8964"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8965"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8966"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8967"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8968"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8969"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8970"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8971"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8972"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8973"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8974"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8975"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8976"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8977"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8978"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8979"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8980"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8981"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8982"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8983"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8984"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8985"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8986"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8987"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8988"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8989"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8990"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8991"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8992"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8993"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8994"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8995"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8996"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8997"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8998"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8999"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000"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001" name="文本占位符 65"/>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18" name=""/>
        <p:cNvGrpSpPr/>
        <p:nvPr/>
      </p:nvGrpSpPr>
      <p:grpSpPr>
        <a:xfrm>
          <a:off x="0" y="0"/>
          <a:ext cx="0" cy="0"/>
          <a:chOff x="0" y="0"/>
          <a:chExt cx="0" cy="0"/>
        </a:xfrm>
      </p:grpSpPr>
      <p:grpSp>
        <p:nvGrpSpPr>
          <p:cNvPr id="119" name="组合 34"/>
          <p:cNvGrpSpPr/>
          <p:nvPr userDrawn="1"/>
        </p:nvGrpSpPr>
        <p:grpSpPr>
          <a:xfrm rot="169789">
            <a:off x="7333468" y="1757113"/>
            <a:ext cx="5694860" cy="5835138"/>
            <a:chOff x="377825" y="6983413"/>
            <a:chExt cx="5284788" cy="5414962"/>
          </a:xfrm>
          <a:solidFill>
            <a:schemeClr val="accent1">
              <a:alpha val="4000"/>
            </a:schemeClr>
          </a:solidFill>
        </p:grpSpPr>
        <p:sp>
          <p:nvSpPr>
            <p:cNvPr id="1049343"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44"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45"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46"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47"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48"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49"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50"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51"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52"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53"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54"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55"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356"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357" name="图片占位符 16"/>
          <p:cNvSpPr>
            <a:spLocks noGrp="1"/>
          </p:cNvSpPr>
          <p:nvPr>
            <p:ph type="pic" sz="quarter" idx="14"/>
          </p:nvPr>
        </p:nvSpPr>
        <p:spPr>
          <a:xfrm>
            <a:off x="4698494" y="3681942"/>
            <a:ext cx="6819900" cy="2441575"/>
          </a:xfrm>
        </p:spPr>
        <p:txBody>
          <a:bodyPr/>
          <a:p>
            <a:endParaRPr lang="zh-CN" altLang="en-US"/>
          </a:p>
        </p:txBody>
      </p:sp>
      <p:sp>
        <p:nvSpPr>
          <p:cNvPr id="1049358" name="图片占位符 16"/>
          <p:cNvSpPr>
            <a:spLocks noGrp="1"/>
          </p:cNvSpPr>
          <p:nvPr>
            <p:ph type="pic" sz="quarter" idx="13"/>
          </p:nvPr>
        </p:nvSpPr>
        <p:spPr>
          <a:xfrm>
            <a:off x="668338" y="1123950"/>
            <a:ext cx="6819900" cy="2441575"/>
          </a:xfrm>
        </p:spPr>
        <p:txBody>
          <a:bodyPr/>
          <a:p>
            <a:endParaRPr lang="zh-CN" altLang="en-US"/>
          </a:p>
        </p:txBody>
      </p:sp>
      <p:sp>
        <p:nvSpPr>
          <p:cNvPr id="1049359"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360" name="页脚占位符 3"/>
          <p:cNvSpPr>
            <a:spLocks noGrp="1"/>
          </p:cNvSpPr>
          <p:nvPr>
            <p:ph type="ftr" sz="quarter" idx="11"/>
          </p:nvPr>
        </p:nvSpPr>
        <p:spPr/>
        <p:txBody>
          <a:bodyPr/>
          <a:p>
            <a:endParaRPr lang="zh-CN" altLang="en-US"/>
          </a:p>
        </p:txBody>
      </p:sp>
      <p:sp>
        <p:nvSpPr>
          <p:cNvPr id="1049361"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9362" name="文本框 3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363" name="矩形: 圆角 84"/>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0" name="组合 85"/>
          <p:cNvGrpSpPr/>
          <p:nvPr userDrawn="1"/>
        </p:nvGrpSpPr>
        <p:grpSpPr>
          <a:xfrm>
            <a:off x="237423" y="135299"/>
            <a:ext cx="847682" cy="847682"/>
            <a:chOff x="237423" y="135299"/>
            <a:chExt cx="847682" cy="847682"/>
          </a:xfrm>
        </p:grpSpPr>
        <p:sp>
          <p:nvSpPr>
            <p:cNvPr id="1049364" name="椭圆 86"/>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1" name="组合 87"/>
            <p:cNvGrpSpPr/>
            <p:nvPr/>
          </p:nvGrpSpPr>
          <p:grpSpPr>
            <a:xfrm>
              <a:off x="293735" y="191234"/>
              <a:ext cx="735058" cy="735811"/>
              <a:chOff x="3497262" y="849313"/>
              <a:chExt cx="4651376" cy="4656138"/>
            </a:xfrm>
            <a:solidFill>
              <a:schemeClr val="accent1"/>
            </a:solidFill>
          </p:grpSpPr>
          <p:sp>
            <p:nvSpPr>
              <p:cNvPr id="1049365"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366"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367"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368"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369"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370"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371"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372"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373"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374"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375"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376"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377"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378"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379"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380"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381"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382"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383"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384"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385"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386"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387"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388"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389"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390"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391"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392"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393"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394"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395"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396"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397"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398"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399"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400"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401"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402"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403"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404"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405" name="文本占位符 65"/>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三张图片">
    <p:spTree>
      <p:nvGrpSpPr>
        <p:cNvPr id="76" name=""/>
        <p:cNvGrpSpPr/>
        <p:nvPr/>
      </p:nvGrpSpPr>
      <p:grpSpPr>
        <a:xfrm>
          <a:off x="0" y="0"/>
          <a:ext cx="0" cy="0"/>
          <a:chOff x="0" y="0"/>
          <a:chExt cx="0" cy="0"/>
        </a:xfrm>
      </p:grpSpPr>
      <p:grpSp>
        <p:nvGrpSpPr>
          <p:cNvPr id="77" name="组合 12"/>
          <p:cNvGrpSpPr/>
          <p:nvPr userDrawn="1"/>
        </p:nvGrpSpPr>
        <p:grpSpPr>
          <a:xfrm rot="169789">
            <a:off x="7333468" y="1757113"/>
            <a:ext cx="5694860" cy="5835138"/>
            <a:chOff x="377825" y="6983413"/>
            <a:chExt cx="5284788" cy="5414962"/>
          </a:xfrm>
          <a:solidFill>
            <a:schemeClr val="accent1">
              <a:alpha val="4000"/>
            </a:schemeClr>
          </a:solidFill>
        </p:grpSpPr>
        <p:sp>
          <p:nvSpPr>
            <p:cNvPr id="1048752"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53"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54"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55"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56"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57"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58"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59"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60"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61"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62"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63"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64"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765"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8766"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8767" name="页脚占位符 3"/>
          <p:cNvSpPr>
            <a:spLocks noGrp="1"/>
          </p:cNvSpPr>
          <p:nvPr>
            <p:ph type="ftr" sz="quarter" idx="11"/>
          </p:nvPr>
        </p:nvSpPr>
        <p:spPr/>
        <p:txBody>
          <a:bodyPr/>
          <a:p>
            <a:endParaRPr lang="zh-CN" altLang="en-US"/>
          </a:p>
        </p:txBody>
      </p:sp>
      <p:sp>
        <p:nvSpPr>
          <p:cNvPr id="1048768"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8769" name="图片占位符 9"/>
          <p:cNvSpPr>
            <a:spLocks noGrp="1"/>
          </p:cNvSpPr>
          <p:nvPr>
            <p:ph type="pic" sz="quarter" idx="13"/>
          </p:nvPr>
        </p:nvSpPr>
        <p:spPr>
          <a:xfrm>
            <a:off x="661988" y="1139750"/>
            <a:ext cx="3517900" cy="2725813"/>
          </a:xfrm>
        </p:spPr>
        <p:txBody>
          <a:bodyPr/>
          <a:p>
            <a:endParaRPr lang="zh-CN" altLang="en-US"/>
          </a:p>
        </p:txBody>
      </p:sp>
      <p:sp>
        <p:nvSpPr>
          <p:cNvPr id="1048770" name="图片占位符 9"/>
          <p:cNvSpPr>
            <a:spLocks noGrp="1"/>
          </p:cNvSpPr>
          <p:nvPr>
            <p:ph type="pic" sz="quarter" idx="14"/>
          </p:nvPr>
        </p:nvSpPr>
        <p:spPr>
          <a:xfrm>
            <a:off x="4330561" y="1139750"/>
            <a:ext cx="3517900" cy="2725813"/>
          </a:xfrm>
        </p:spPr>
        <p:txBody>
          <a:bodyPr/>
          <a:p>
            <a:endParaRPr lang="zh-CN" altLang="en-US"/>
          </a:p>
        </p:txBody>
      </p:sp>
      <p:sp>
        <p:nvSpPr>
          <p:cNvPr id="1048771" name="图片占位符 9"/>
          <p:cNvSpPr>
            <a:spLocks noGrp="1"/>
          </p:cNvSpPr>
          <p:nvPr>
            <p:ph type="pic" sz="quarter" idx="15"/>
          </p:nvPr>
        </p:nvSpPr>
        <p:spPr>
          <a:xfrm>
            <a:off x="7999134" y="1139750"/>
            <a:ext cx="3517900" cy="2725813"/>
          </a:xfrm>
        </p:spPr>
        <p:txBody>
          <a:bodyPr/>
          <a:p>
            <a:endParaRPr lang="zh-CN" altLang="en-US"/>
          </a:p>
        </p:txBody>
      </p:sp>
      <p:sp>
        <p:nvSpPr>
          <p:cNvPr id="1048772" name="文本框 27"/>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8773" name="矩形: 圆角 119"/>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78" name="组合 120"/>
          <p:cNvGrpSpPr/>
          <p:nvPr userDrawn="1"/>
        </p:nvGrpSpPr>
        <p:grpSpPr>
          <a:xfrm>
            <a:off x="237423" y="135299"/>
            <a:ext cx="847682" cy="847682"/>
            <a:chOff x="237423" y="135299"/>
            <a:chExt cx="847682" cy="847682"/>
          </a:xfrm>
        </p:grpSpPr>
        <p:sp>
          <p:nvSpPr>
            <p:cNvPr id="1048774" name="椭圆 121"/>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79" name="组合 122"/>
            <p:cNvGrpSpPr/>
            <p:nvPr/>
          </p:nvGrpSpPr>
          <p:grpSpPr>
            <a:xfrm>
              <a:off x="293735" y="191234"/>
              <a:ext cx="735058" cy="735811"/>
              <a:chOff x="3497262" y="849313"/>
              <a:chExt cx="4651376" cy="4656138"/>
            </a:xfrm>
            <a:solidFill>
              <a:schemeClr val="accent1"/>
            </a:solidFill>
          </p:grpSpPr>
          <p:sp>
            <p:nvSpPr>
              <p:cNvPr id="1048775"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8776"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8777"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8778"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8779"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8780"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8781"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8782"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8783"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8784"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8785"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8786"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8787"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8788"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8789"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8790"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8791"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8792"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8793"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8794"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8795"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8796"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8797"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8798"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8799"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8800"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8801"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8802"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8803"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8804"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8805"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8806"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8807"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8808"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8809"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8810"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8811"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8812"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8813"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8814"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8815" name="文本占位符 65"/>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四张图片">
    <p:spTree>
      <p:nvGrpSpPr>
        <p:cNvPr id="114" name=""/>
        <p:cNvGrpSpPr/>
        <p:nvPr/>
      </p:nvGrpSpPr>
      <p:grpSpPr>
        <a:xfrm>
          <a:off x="0" y="0"/>
          <a:ext cx="0" cy="0"/>
          <a:chOff x="0" y="0"/>
          <a:chExt cx="0" cy="0"/>
        </a:xfrm>
      </p:grpSpPr>
      <p:grpSp>
        <p:nvGrpSpPr>
          <p:cNvPr id="115" name="组合 18"/>
          <p:cNvGrpSpPr/>
          <p:nvPr userDrawn="1"/>
        </p:nvGrpSpPr>
        <p:grpSpPr>
          <a:xfrm rot="169789">
            <a:off x="7333468" y="1757113"/>
            <a:ext cx="5694860" cy="5835138"/>
            <a:chOff x="377825" y="6983413"/>
            <a:chExt cx="5284788" cy="5414962"/>
          </a:xfrm>
          <a:solidFill>
            <a:schemeClr val="accent1">
              <a:alpha val="4000"/>
            </a:schemeClr>
          </a:solidFill>
        </p:grpSpPr>
        <p:sp>
          <p:nvSpPr>
            <p:cNvPr id="1049274"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75"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76"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77"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78"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79"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80"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81"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82"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83"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84"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85"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86"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87"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288"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289" name="页脚占位符 3"/>
          <p:cNvSpPr>
            <a:spLocks noGrp="1"/>
          </p:cNvSpPr>
          <p:nvPr>
            <p:ph type="ftr" sz="quarter" idx="11"/>
          </p:nvPr>
        </p:nvSpPr>
        <p:spPr/>
        <p:txBody>
          <a:bodyPr/>
          <a:p>
            <a:endParaRPr lang="zh-CN" altLang="en-US"/>
          </a:p>
        </p:txBody>
      </p:sp>
      <p:sp>
        <p:nvSpPr>
          <p:cNvPr id="1049290"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9291" name="矩形 5"/>
          <p:cNvSpPr/>
          <p:nvPr userDrawn="1"/>
        </p:nvSpPr>
        <p:spPr>
          <a:xfrm>
            <a:off x="66040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292" name="矩形 6"/>
          <p:cNvSpPr/>
          <p:nvPr userDrawn="1"/>
        </p:nvSpPr>
        <p:spPr>
          <a:xfrm>
            <a:off x="66040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293" name="矩形 7"/>
          <p:cNvSpPr/>
          <p:nvPr userDrawn="1"/>
        </p:nvSpPr>
        <p:spPr>
          <a:xfrm>
            <a:off x="615188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294" name="矩形 8"/>
          <p:cNvSpPr/>
          <p:nvPr userDrawn="1"/>
        </p:nvSpPr>
        <p:spPr>
          <a:xfrm>
            <a:off x="615188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295" name="图片占位符 14"/>
          <p:cNvSpPr>
            <a:spLocks noGrp="1"/>
          </p:cNvSpPr>
          <p:nvPr>
            <p:ph type="pic" sz="quarter" idx="13"/>
          </p:nvPr>
        </p:nvSpPr>
        <p:spPr>
          <a:xfrm>
            <a:off x="952392" y="1412875"/>
            <a:ext cx="1867008" cy="1866245"/>
          </a:xfrm>
        </p:spPr>
        <p:txBody>
          <a:bodyPr/>
          <a:p>
            <a:endParaRPr lang="zh-CN" altLang="en-US"/>
          </a:p>
        </p:txBody>
      </p:sp>
      <p:sp>
        <p:nvSpPr>
          <p:cNvPr id="1049296" name="图片占位符 14"/>
          <p:cNvSpPr>
            <a:spLocks noGrp="1"/>
          </p:cNvSpPr>
          <p:nvPr>
            <p:ph type="pic" sz="quarter" idx="14"/>
          </p:nvPr>
        </p:nvSpPr>
        <p:spPr>
          <a:xfrm>
            <a:off x="6422971" y="1412875"/>
            <a:ext cx="1867008" cy="1866245"/>
          </a:xfrm>
        </p:spPr>
        <p:txBody>
          <a:bodyPr/>
          <a:p>
            <a:endParaRPr lang="zh-CN" altLang="en-US"/>
          </a:p>
        </p:txBody>
      </p:sp>
      <p:sp>
        <p:nvSpPr>
          <p:cNvPr id="1049297" name="图片占位符 14"/>
          <p:cNvSpPr>
            <a:spLocks noGrp="1"/>
          </p:cNvSpPr>
          <p:nvPr>
            <p:ph type="pic" sz="quarter" idx="15"/>
          </p:nvPr>
        </p:nvSpPr>
        <p:spPr>
          <a:xfrm>
            <a:off x="6422971" y="4000607"/>
            <a:ext cx="1867008" cy="1866245"/>
          </a:xfrm>
        </p:spPr>
        <p:txBody>
          <a:bodyPr/>
          <a:p>
            <a:endParaRPr lang="zh-CN" altLang="en-US"/>
          </a:p>
        </p:txBody>
      </p:sp>
      <p:sp>
        <p:nvSpPr>
          <p:cNvPr id="1049298" name="图片占位符 14"/>
          <p:cNvSpPr>
            <a:spLocks noGrp="1"/>
          </p:cNvSpPr>
          <p:nvPr>
            <p:ph type="pic" sz="quarter" idx="16"/>
          </p:nvPr>
        </p:nvSpPr>
        <p:spPr>
          <a:xfrm>
            <a:off x="952392" y="4000607"/>
            <a:ext cx="1867008" cy="1866245"/>
          </a:xfrm>
        </p:spPr>
        <p:txBody>
          <a:bodyPr/>
          <a:p>
            <a:endParaRPr lang="zh-CN" altLang="en-US"/>
          </a:p>
        </p:txBody>
      </p:sp>
      <p:sp>
        <p:nvSpPr>
          <p:cNvPr id="1049299" name="文本框 3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300" name="矩形: 圆角 80"/>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6" name="组合 81"/>
          <p:cNvGrpSpPr/>
          <p:nvPr userDrawn="1"/>
        </p:nvGrpSpPr>
        <p:grpSpPr>
          <a:xfrm>
            <a:off x="237423" y="135299"/>
            <a:ext cx="847682" cy="847682"/>
            <a:chOff x="237423" y="135299"/>
            <a:chExt cx="847682" cy="847682"/>
          </a:xfrm>
        </p:grpSpPr>
        <p:sp>
          <p:nvSpPr>
            <p:cNvPr id="1049301" name="椭圆 82"/>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7" name="组合 83"/>
            <p:cNvGrpSpPr/>
            <p:nvPr/>
          </p:nvGrpSpPr>
          <p:grpSpPr>
            <a:xfrm>
              <a:off x="293735" y="191234"/>
              <a:ext cx="735058" cy="735811"/>
              <a:chOff x="3497262" y="849313"/>
              <a:chExt cx="4651376" cy="4656138"/>
            </a:xfrm>
            <a:solidFill>
              <a:schemeClr val="accent1"/>
            </a:solidFill>
          </p:grpSpPr>
          <p:sp>
            <p:nvSpPr>
              <p:cNvPr id="1049302"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303"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304"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305"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306"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307"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308"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309"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310"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311"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312"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313"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314"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315"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316"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317"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318"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319"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320"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321"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322"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323"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324"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325"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326"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327"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328"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329"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330"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331"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332"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333"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334"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335"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336"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337"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338"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339"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340"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341"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342" name="文本占位符 65"/>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单人介绍">
    <p:spTree>
      <p:nvGrpSpPr>
        <p:cNvPr id="92" name=""/>
        <p:cNvGrpSpPr/>
        <p:nvPr/>
      </p:nvGrpSpPr>
      <p:grpSpPr>
        <a:xfrm>
          <a:off x="0" y="0"/>
          <a:ext cx="0" cy="0"/>
          <a:chOff x="0" y="0"/>
          <a:chExt cx="0" cy="0"/>
        </a:xfrm>
      </p:grpSpPr>
      <p:sp>
        <p:nvSpPr>
          <p:cNvPr id="1049002"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003" name="页脚占位符 3"/>
          <p:cNvSpPr>
            <a:spLocks noGrp="1"/>
          </p:cNvSpPr>
          <p:nvPr>
            <p:ph type="ftr" sz="quarter" idx="11"/>
          </p:nvPr>
        </p:nvSpPr>
        <p:spPr/>
        <p:txBody>
          <a:bodyPr/>
          <a:p>
            <a:endParaRPr lang="zh-CN" altLang="en-US"/>
          </a:p>
        </p:txBody>
      </p:sp>
      <p:sp>
        <p:nvSpPr>
          <p:cNvPr id="1049004"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grpSp>
        <p:nvGrpSpPr>
          <p:cNvPr id="93" name="组合 5"/>
          <p:cNvGrpSpPr/>
          <p:nvPr userDrawn="1"/>
        </p:nvGrpSpPr>
        <p:grpSpPr>
          <a:xfrm>
            <a:off x="399002" y="1086761"/>
            <a:ext cx="4957524" cy="4606485"/>
            <a:chOff x="703035" y="1086761"/>
            <a:chExt cx="4957524" cy="4606485"/>
          </a:xfrm>
        </p:grpSpPr>
        <p:sp>
          <p:nvSpPr>
            <p:cNvPr id="1049005" name="任意多边形: 形状 6"/>
            <p:cNvSpPr/>
            <p:nvPr/>
          </p:nvSpPr>
          <p:spPr>
            <a:xfrm rot="10015880">
              <a:off x="3385211" y="1086761"/>
              <a:ext cx="2275348" cy="4564647"/>
            </a:xfrm>
            <a:custGeom>
              <a:avLst/>
              <a:gdLst>
                <a:gd name="connsiteX0" fmla="*/ 2209501 w 2209501"/>
                <a:gd name="connsiteY0" fmla="*/ 0 h 4432548"/>
                <a:gd name="connsiteX1" fmla="*/ 2209501 w 2209501"/>
                <a:gd name="connsiteY1" fmla="*/ 4432548 h 4432548"/>
                <a:gd name="connsiteX2" fmla="*/ 1989997 w 2209501"/>
                <a:gd name="connsiteY2" fmla="*/ 4421464 h 4432548"/>
                <a:gd name="connsiteX3" fmla="*/ 0 w 2209501"/>
                <a:gd name="connsiteY3" fmla="*/ 2216274 h 4432548"/>
                <a:gd name="connsiteX4" fmla="*/ 1989997 w 2209501"/>
                <a:gd name="connsiteY4" fmla="*/ 11085 h 4432548"/>
                <a:gd name="connsiteX0-1" fmla="*/ 2209501 w 2211099"/>
                <a:gd name="connsiteY0-2" fmla="*/ 0 h 4432548"/>
                <a:gd name="connsiteX1-3" fmla="*/ 2211099 w 2211099"/>
                <a:gd name="connsiteY1-4" fmla="*/ 2248887 h 4432548"/>
                <a:gd name="connsiteX2-5" fmla="*/ 2209501 w 2211099"/>
                <a:gd name="connsiteY2-6" fmla="*/ 4432548 h 4432548"/>
                <a:gd name="connsiteX3-7" fmla="*/ 1989997 w 2211099"/>
                <a:gd name="connsiteY3-8" fmla="*/ 4421464 h 4432548"/>
                <a:gd name="connsiteX4-9" fmla="*/ 0 w 2211099"/>
                <a:gd name="connsiteY4-10" fmla="*/ 2216274 h 4432548"/>
                <a:gd name="connsiteX5" fmla="*/ 1989997 w 2211099"/>
                <a:gd name="connsiteY5" fmla="*/ 11085 h 4432548"/>
                <a:gd name="connsiteX6" fmla="*/ 2209501 w 2211099"/>
                <a:gd name="connsiteY6" fmla="*/ 0 h 4432548"/>
                <a:gd name="connsiteX0-11" fmla="*/ 2211099 w 2302539"/>
                <a:gd name="connsiteY0-12" fmla="*/ 2248887 h 4432548"/>
                <a:gd name="connsiteX1-13" fmla="*/ 2209501 w 2302539"/>
                <a:gd name="connsiteY1-14" fmla="*/ 4432548 h 4432548"/>
                <a:gd name="connsiteX2-15" fmla="*/ 1989997 w 2302539"/>
                <a:gd name="connsiteY2-16" fmla="*/ 4421464 h 4432548"/>
                <a:gd name="connsiteX3-17" fmla="*/ 0 w 2302539"/>
                <a:gd name="connsiteY3-18" fmla="*/ 2216274 h 4432548"/>
                <a:gd name="connsiteX4-19" fmla="*/ 1989997 w 2302539"/>
                <a:gd name="connsiteY4-20" fmla="*/ 11085 h 4432548"/>
                <a:gd name="connsiteX5-21" fmla="*/ 2209501 w 2302539"/>
                <a:gd name="connsiteY5-22" fmla="*/ 0 h 4432548"/>
                <a:gd name="connsiteX6-23" fmla="*/ 2302539 w 2302539"/>
                <a:gd name="connsiteY6-24" fmla="*/ 2340327 h 4432548"/>
                <a:gd name="connsiteX0-25" fmla="*/ 2211099 w 2211099"/>
                <a:gd name="connsiteY0-26" fmla="*/ 2248887 h 4432548"/>
                <a:gd name="connsiteX1-27" fmla="*/ 2209501 w 2211099"/>
                <a:gd name="connsiteY1-28" fmla="*/ 4432548 h 4432548"/>
                <a:gd name="connsiteX2-29" fmla="*/ 1989997 w 2211099"/>
                <a:gd name="connsiteY2-30" fmla="*/ 4421464 h 4432548"/>
                <a:gd name="connsiteX3-31" fmla="*/ 0 w 2211099"/>
                <a:gd name="connsiteY3-32" fmla="*/ 2216274 h 4432548"/>
                <a:gd name="connsiteX4-33" fmla="*/ 1989997 w 2211099"/>
                <a:gd name="connsiteY4-34" fmla="*/ 11085 h 4432548"/>
                <a:gd name="connsiteX5-35" fmla="*/ 2209501 w 2211099"/>
                <a:gd name="connsiteY5-36" fmla="*/ 0 h 4432548"/>
                <a:gd name="connsiteX0-37" fmla="*/ 2209501 w 2209501"/>
                <a:gd name="connsiteY0-38" fmla="*/ 4432548 h 4432548"/>
                <a:gd name="connsiteX1-39" fmla="*/ 1989997 w 2209501"/>
                <a:gd name="connsiteY1-40" fmla="*/ 4421464 h 4432548"/>
                <a:gd name="connsiteX2-41" fmla="*/ 0 w 2209501"/>
                <a:gd name="connsiteY2-42" fmla="*/ 2216274 h 4432548"/>
                <a:gd name="connsiteX3-43" fmla="*/ 1989997 w 2209501"/>
                <a:gd name="connsiteY3-44" fmla="*/ 11085 h 4432548"/>
                <a:gd name="connsiteX4-45" fmla="*/ 2209501 w 2209501"/>
                <a:gd name="connsiteY4-46" fmla="*/ 0 h 44325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209501" h="4432548">
                  <a:moveTo>
                    <a:pt x="2209501" y="4432548"/>
                  </a:moveTo>
                  <a:lnTo>
                    <a:pt x="1989997" y="4421464"/>
                  </a:lnTo>
                  <a:cubicBezTo>
                    <a:pt x="872246" y="4307950"/>
                    <a:pt x="0" y="3363974"/>
                    <a:pt x="0" y="2216274"/>
                  </a:cubicBezTo>
                  <a:cubicBezTo>
                    <a:pt x="0" y="1068575"/>
                    <a:pt x="872246" y="124599"/>
                    <a:pt x="1989997" y="11085"/>
                  </a:cubicBezTo>
                  <a:lnTo>
                    <a:pt x="2209501"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grpSp>
          <p:nvGrpSpPr>
            <p:cNvPr id="94" name="组合 7"/>
            <p:cNvGrpSpPr/>
            <p:nvPr/>
          </p:nvGrpSpPr>
          <p:grpSpPr>
            <a:xfrm>
              <a:off x="703035" y="1374365"/>
              <a:ext cx="4837299" cy="4318881"/>
              <a:chOff x="703035" y="1374365"/>
              <a:chExt cx="4837299" cy="4318881"/>
            </a:xfrm>
          </p:grpSpPr>
          <p:sp>
            <p:nvSpPr>
              <p:cNvPr id="1049006" name="任意多边形: 形状 9"/>
              <p:cNvSpPr/>
              <p:nvPr/>
            </p:nvSpPr>
            <p:spPr>
              <a:xfrm>
                <a:off x="1336624" y="1528777"/>
                <a:ext cx="4164314" cy="4164469"/>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1" fmla="*/ 1310015 w 2619936"/>
                  <a:gd name="connsiteY0-2" fmla="*/ 1311964 h 2620034"/>
                  <a:gd name="connsiteX1-3" fmla="*/ 2619936 w 2619936"/>
                  <a:gd name="connsiteY1-4" fmla="*/ 1311964 h 2620034"/>
                  <a:gd name="connsiteX2-5" fmla="*/ 2613271 w 2619936"/>
                  <a:gd name="connsiteY2-6" fmla="*/ 1443959 h 2620034"/>
                  <a:gd name="connsiteX3-7" fmla="*/ 1310017 w 2619936"/>
                  <a:gd name="connsiteY3-8" fmla="*/ 2620034 h 2620034"/>
                  <a:gd name="connsiteX4-9" fmla="*/ 0 w 2619936"/>
                  <a:gd name="connsiteY4-10" fmla="*/ 1310017 h 2620034"/>
                  <a:gd name="connsiteX5-11" fmla="*/ 1176076 w 2619936"/>
                  <a:gd name="connsiteY5-12" fmla="*/ 6764 h 2620034"/>
                  <a:gd name="connsiteX6-13" fmla="*/ 1310015 w 2619936"/>
                  <a:gd name="connsiteY6-14" fmla="*/ 0 h 2620034"/>
                  <a:gd name="connsiteX7" fmla="*/ 1401455 w 2619936"/>
                  <a:gd name="connsiteY7" fmla="*/ 1403404 h 2620034"/>
                  <a:gd name="connsiteX0-15" fmla="*/ 1310015 w 2619936"/>
                  <a:gd name="connsiteY0-16" fmla="*/ 1311964 h 2620034"/>
                  <a:gd name="connsiteX1-17" fmla="*/ 2619936 w 2619936"/>
                  <a:gd name="connsiteY1-18" fmla="*/ 1311964 h 2620034"/>
                  <a:gd name="connsiteX2-19" fmla="*/ 2613271 w 2619936"/>
                  <a:gd name="connsiteY2-20" fmla="*/ 1443959 h 2620034"/>
                  <a:gd name="connsiteX3-21" fmla="*/ 1310017 w 2619936"/>
                  <a:gd name="connsiteY3-22" fmla="*/ 2620034 h 2620034"/>
                  <a:gd name="connsiteX4-23" fmla="*/ 0 w 2619936"/>
                  <a:gd name="connsiteY4-24" fmla="*/ 1310017 h 2620034"/>
                  <a:gd name="connsiteX5-25" fmla="*/ 1176076 w 2619936"/>
                  <a:gd name="connsiteY5-26" fmla="*/ 6764 h 2620034"/>
                  <a:gd name="connsiteX6-27" fmla="*/ 1310015 w 2619936"/>
                  <a:gd name="connsiteY6-28" fmla="*/ 0 h 2620034"/>
                  <a:gd name="connsiteX0-29" fmla="*/ 2619936 w 2619936"/>
                  <a:gd name="connsiteY0-30" fmla="*/ 1311964 h 2620034"/>
                  <a:gd name="connsiteX1-31" fmla="*/ 2613271 w 2619936"/>
                  <a:gd name="connsiteY1-32" fmla="*/ 1443959 h 2620034"/>
                  <a:gd name="connsiteX2-33" fmla="*/ 1310017 w 2619936"/>
                  <a:gd name="connsiteY2-34" fmla="*/ 2620034 h 2620034"/>
                  <a:gd name="connsiteX3-35" fmla="*/ 0 w 2619936"/>
                  <a:gd name="connsiteY3-36" fmla="*/ 1310017 h 2620034"/>
                  <a:gd name="connsiteX4-37" fmla="*/ 1176076 w 2619936"/>
                  <a:gd name="connsiteY4-38" fmla="*/ 6764 h 2620034"/>
                  <a:gd name="connsiteX5-39" fmla="*/ 1310015 w 2619936"/>
                  <a:gd name="connsiteY5-40" fmla="*/ 0 h 262003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49007" name="椭圆 10"/>
              <p:cNvSpPr/>
              <p:nvPr/>
            </p:nvSpPr>
            <p:spPr>
              <a:xfrm>
                <a:off x="2801074" y="1374365"/>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5" name="组合 11"/>
              <p:cNvGrpSpPr/>
              <p:nvPr/>
            </p:nvGrpSpPr>
            <p:grpSpPr>
              <a:xfrm>
                <a:off x="703035" y="2791613"/>
                <a:ext cx="2303860" cy="2763395"/>
                <a:chOff x="667909" y="2831346"/>
                <a:chExt cx="2303860" cy="2763395"/>
              </a:xfrm>
            </p:grpSpPr>
            <p:sp>
              <p:nvSpPr>
                <p:cNvPr id="1049008" name="任意多边形: 形状 13"/>
                <p:cNvSpPr/>
                <p:nvPr/>
              </p:nvSpPr>
              <p:spPr>
                <a:xfrm rot="18225743">
                  <a:off x="682165" y="2817090"/>
                  <a:ext cx="2275348" cy="2303860"/>
                </a:xfrm>
                <a:custGeom>
                  <a:avLst/>
                  <a:gdLst>
                    <a:gd name="connsiteX0" fmla="*/ 2422212 w 2422212"/>
                    <a:gd name="connsiteY0" fmla="*/ 2452564 h 2452564"/>
                    <a:gd name="connsiteX1" fmla="*/ 1086 w 2422212"/>
                    <a:gd name="connsiteY1" fmla="*/ 2452564 h 2452564"/>
                    <a:gd name="connsiteX2" fmla="*/ 0 w 2422212"/>
                    <a:gd name="connsiteY2" fmla="*/ 2429638 h 2452564"/>
                    <a:gd name="connsiteX3" fmla="*/ 2181576 w 2422212"/>
                    <a:gd name="connsiteY3" fmla="*/ 12152 h 2452564"/>
                    <a:gd name="connsiteX4" fmla="*/ 2422212 w 2422212"/>
                    <a:gd name="connsiteY4" fmla="*/ 0 h 2452564"/>
                    <a:gd name="connsiteX0-1" fmla="*/ 2422212 w 2513652"/>
                    <a:gd name="connsiteY0-2" fmla="*/ 2452564 h 2544004"/>
                    <a:gd name="connsiteX1-3" fmla="*/ 1086 w 2513652"/>
                    <a:gd name="connsiteY1-4" fmla="*/ 2452564 h 2544004"/>
                    <a:gd name="connsiteX2-5" fmla="*/ 0 w 2513652"/>
                    <a:gd name="connsiteY2-6" fmla="*/ 2429638 h 2544004"/>
                    <a:gd name="connsiteX3-7" fmla="*/ 2181576 w 2513652"/>
                    <a:gd name="connsiteY3-8" fmla="*/ 12152 h 2544004"/>
                    <a:gd name="connsiteX4-9" fmla="*/ 2422212 w 2513652"/>
                    <a:gd name="connsiteY4-10" fmla="*/ 0 h 2544004"/>
                    <a:gd name="connsiteX5" fmla="*/ 2513652 w 2513652"/>
                    <a:gd name="connsiteY5" fmla="*/ 2544004 h 2544004"/>
                    <a:gd name="connsiteX0-11" fmla="*/ 1086 w 2513652"/>
                    <a:gd name="connsiteY0-12" fmla="*/ 2452564 h 2544004"/>
                    <a:gd name="connsiteX1-13" fmla="*/ 0 w 2513652"/>
                    <a:gd name="connsiteY1-14" fmla="*/ 2429638 h 2544004"/>
                    <a:gd name="connsiteX2-15" fmla="*/ 2181576 w 2513652"/>
                    <a:gd name="connsiteY2-16" fmla="*/ 12152 h 2544004"/>
                    <a:gd name="connsiteX3-17" fmla="*/ 2422212 w 2513652"/>
                    <a:gd name="connsiteY3-18" fmla="*/ 0 h 2544004"/>
                    <a:gd name="connsiteX4-19" fmla="*/ 2513652 w 2513652"/>
                    <a:gd name="connsiteY4-20" fmla="*/ 2544004 h 2544004"/>
                    <a:gd name="connsiteX0-21" fmla="*/ 1086 w 2422212"/>
                    <a:gd name="connsiteY0-22" fmla="*/ 2452564 h 2452564"/>
                    <a:gd name="connsiteX1-23" fmla="*/ 0 w 2422212"/>
                    <a:gd name="connsiteY1-24" fmla="*/ 2429638 h 2452564"/>
                    <a:gd name="connsiteX2-25" fmla="*/ 2181576 w 2422212"/>
                    <a:gd name="connsiteY2-26" fmla="*/ 12152 h 2452564"/>
                    <a:gd name="connsiteX3-27" fmla="*/ 2422212 w 2422212"/>
                    <a:gd name="connsiteY3-28" fmla="*/ 0 h 2452564"/>
                  </a:gdLst>
                  <a:ahLst/>
                  <a:cxnLst>
                    <a:cxn ang="0">
                      <a:pos x="connsiteX0-1" y="connsiteY0-2"/>
                    </a:cxn>
                    <a:cxn ang="0">
                      <a:pos x="connsiteX1-3" y="connsiteY1-4"/>
                    </a:cxn>
                    <a:cxn ang="0">
                      <a:pos x="connsiteX2-5" y="connsiteY2-6"/>
                    </a:cxn>
                    <a:cxn ang="0">
                      <a:pos x="connsiteX3-7" y="connsiteY3-8"/>
                    </a:cxn>
                  </a:cxnLst>
                  <a:rect l="l" t="t" r="r" b="b"/>
                  <a:pathLst>
                    <a:path w="2422212" h="2452564">
                      <a:moveTo>
                        <a:pt x="1086" y="2452564"/>
                      </a:moveTo>
                      <a:lnTo>
                        <a:pt x="0" y="2429638"/>
                      </a:lnTo>
                      <a:cubicBezTo>
                        <a:pt x="0" y="1171448"/>
                        <a:pt x="956218" y="136595"/>
                        <a:pt x="2181576" y="12152"/>
                      </a:cubicBezTo>
                      <a:lnTo>
                        <a:pt x="2422212"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49009" name="椭圆 14"/>
                <p:cNvSpPr/>
                <p:nvPr/>
              </p:nvSpPr>
              <p:spPr>
                <a:xfrm>
                  <a:off x="2079475" y="5497213"/>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049010" name="椭圆 12"/>
              <p:cNvSpPr/>
              <p:nvPr/>
            </p:nvSpPr>
            <p:spPr>
              <a:xfrm>
                <a:off x="5442806" y="3611011"/>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grpSp>
      <p:sp>
        <p:nvSpPr>
          <p:cNvPr id="1049011" name="图片占位符 16"/>
          <p:cNvSpPr>
            <a:spLocks noGrp="1"/>
          </p:cNvSpPr>
          <p:nvPr>
            <p:ph type="pic" sz="quarter" idx="13"/>
          </p:nvPr>
        </p:nvSpPr>
        <p:spPr>
          <a:xfrm>
            <a:off x="1239984" y="1740365"/>
            <a:ext cx="3731695" cy="3731695"/>
          </a:xfrm>
          <a:prstGeom prst="ellipse">
            <a:avLst/>
          </a:prstGeom>
        </p:spPr>
        <p:txBody>
          <a:bodyPr/>
          <a:p>
            <a:endParaRPr lang="zh-CN" altLang="en-US"/>
          </a:p>
        </p:txBody>
      </p:sp>
      <p:grpSp>
        <p:nvGrpSpPr>
          <p:cNvPr id="96" name="组合 15"/>
          <p:cNvGrpSpPr/>
          <p:nvPr userDrawn="1"/>
        </p:nvGrpSpPr>
        <p:grpSpPr>
          <a:xfrm rot="169789">
            <a:off x="7333468" y="1757113"/>
            <a:ext cx="5694860" cy="5835138"/>
            <a:chOff x="377825" y="6983413"/>
            <a:chExt cx="5284788" cy="5414962"/>
          </a:xfrm>
          <a:solidFill>
            <a:schemeClr val="accent1">
              <a:alpha val="4000"/>
            </a:schemeClr>
          </a:solidFill>
        </p:grpSpPr>
        <p:sp>
          <p:nvSpPr>
            <p:cNvPr id="1049012"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13"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14"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15"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16"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17"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18"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19"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20"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21"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22"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23"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24"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25"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026" name="文本框 31"/>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027" name="矩形: 圆角 78"/>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7" name="组合 79"/>
          <p:cNvGrpSpPr/>
          <p:nvPr userDrawn="1"/>
        </p:nvGrpSpPr>
        <p:grpSpPr>
          <a:xfrm>
            <a:off x="237423" y="135299"/>
            <a:ext cx="847682" cy="847682"/>
            <a:chOff x="237423" y="135299"/>
            <a:chExt cx="847682" cy="847682"/>
          </a:xfrm>
        </p:grpSpPr>
        <p:sp>
          <p:nvSpPr>
            <p:cNvPr id="1049028" name="椭圆 80"/>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8" name="组合 81"/>
            <p:cNvGrpSpPr/>
            <p:nvPr/>
          </p:nvGrpSpPr>
          <p:grpSpPr>
            <a:xfrm>
              <a:off x="293735" y="191234"/>
              <a:ext cx="735058" cy="735811"/>
              <a:chOff x="3497262" y="849313"/>
              <a:chExt cx="4651376" cy="4656138"/>
            </a:xfrm>
            <a:solidFill>
              <a:schemeClr val="accent1"/>
            </a:solidFill>
          </p:grpSpPr>
          <p:sp>
            <p:nvSpPr>
              <p:cNvPr id="1049029"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030"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031"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032"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033"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034"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035"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036"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037"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038"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039"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040"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041"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042"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043"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044"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045"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046"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047"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048"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049"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050"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051"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052"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053"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054"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055"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056"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057"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058"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059"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060"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061"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062"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063"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064"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065"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066"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067"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068"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069" name="文本占位符 65"/>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双人介绍">
    <p:spTree>
      <p:nvGrpSpPr>
        <p:cNvPr id="123" name=""/>
        <p:cNvGrpSpPr/>
        <p:nvPr/>
      </p:nvGrpSpPr>
      <p:grpSpPr>
        <a:xfrm>
          <a:off x="0" y="0"/>
          <a:ext cx="0" cy="0"/>
          <a:chOff x="0" y="0"/>
          <a:chExt cx="0" cy="0"/>
        </a:xfrm>
      </p:grpSpPr>
      <p:grpSp>
        <p:nvGrpSpPr>
          <p:cNvPr id="124" name="组合 18"/>
          <p:cNvGrpSpPr/>
          <p:nvPr userDrawn="1"/>
        </p:nvGrpSpPr>
        <p:grpSpPr>
          <a:xfrm rot="169789">
            <a:off x="7333468" y="1757113"/>
            <a:ext cx="5694860" cy="5835138"/>
            <a:chOff x="377825" y="6983413"/>
            <a:chExt cx="5284788" cy="5414962"/>
          </a:xfrm>
          <a:solidFill>
            <a:schemeClr val="accent1">
              <a:alpha val="4000"/>
            </a:schemeClr>
          </a:solidFill>
        </p:grpSpPr>
        <p:sp>
          <p:nvSpPr>
            <p:cNvPr id="1049407"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08"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09"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0"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1"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2"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3"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4"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5"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6"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7"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8"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19"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20"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421"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422" name="页脚占位符 3"/>
          <p:cNvSpPr>
            <a:spLocks noGrp="1"/>
          </p:cNvSpPr>
          <p:nvPr>
            <p:ph type="ftr" sz="quarter" idx="11"/>
          </p:nvPr>
        </p:nvSpPr>
        <p:spPr/>
        <p:txBody>
          <a:bodyPr/>
          <a:p>
            <a:endParaRPr lang="zh-CN" altLang="en-US"/>
          </a:p>
        </p:txBody>
      </p:sp>
      <p:sp>
        <p:nvSpPr>
          <p:cNvPr id="1049423"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9424" name="矩形: 圆角 5"/>
          <p:cNvSpPr/>
          <p:nvPr userDrawn="1"/>
        </p:nvSpPr>
        <p:spPr>
          <a:xfrm>
            <a:off x="689270" y="1262131"/>
            <a:ext cx="10842684" cy="2286000"/>
          </a:xfrm>
          <a:prstGeom prst="roundRect">
            <a:avLst>
              <a:gd name="adj" fmla="val 50000"/>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425" name="矩形: 圆角 6"/>
          <p:cNvSpPr/>
          <p:nvPr userDrawn="1"/>
        </p:nvSpPr>
        <p:spPr>
          <a:xfrm>
            <a:off x="689270" y="3726269"/>
            <a:ext cx="10842684" cy="2286000"/>
          </a:xfrm>
          <a:prstGeom prst="roundRect">
            <a:avLst>
              <a:gd name="adj" fmla="val 50000"/>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426" name="图片占位符 16"/>
          <p:cNvSpPr>
            <a:spLocks noGrp="1"/>
          </p:cNvSpPr>
          <p:nvPr>
            <p:ph type="pic" sz="quarter" idx="13"/>
          </p:nvPr>
        </p:nvSpPr>
        <p:spPr>
          <a:xfrm>
            <a:off x="819151" y="1376166"/>
            <a:ext cx="2052066" cy="2052834"/>
          </a:xfrm>
          <a:prstGeom prst="ellipse">
            <a:avLst/>
          </a:prstGeom>
        </p:spPr>
        <p:txBody>
          <a:bodyPr/>
          <a:p>
            <a:endParaRPr lang="zh-CN" altLang="en-US"/>
          </a:p>
        </p:txBody>
      </p:sp>
      <p:sp>
        <p:nvSpPr>
          <p:cNvPr id="1049427" name="图片占位符 16"/>
          <p:cNvSpPr>
            <a:spLocks noGrp="1"/>
          </p:cNvSpPr>
          <p:nvPr>
            <p:ph type="pic" sz="quarter" idx="14"/>
          </p:nvPr>
        </p:nvSpPr>
        <p:spPr>
          <a:xfrm flipH="1">
            <a:off x="9344050" y="3851644"/>
            <a:ext cx="2052066" cy="2052834"/>
          </a:xfrm>
          <a:prstGeom prst="ellipse">
            <a:avLst/>
          </a:prstGeom>
        </p:spPr>
        <p:txBody>
          <a:bodyPr/>
          <a:p>
            <a:endParaRPr lang="zh-CN" altLang="en-US"/>
          </a:p>
        </p:txBody>
      </p:sp>
      <p:sp>
        <p:nvSpPr>
          <p:cNvPr id="1049428" name="文本框 3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429" name="矩形: 圆角 80"/>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5" name="组合 81"/>
          <p:cNvGrpSpPr/>
          <p:nvPr userDrawn="1"/>
        </p:nvGrpSpPr>
        <p:grpSpPr>
          <a:xfrm>
            <a:off x="237423" y="135299"/>
            <a:ext cx="847682" cy="847682"/>
            <a:chOff x="237423" y="135299"/>
            <a:chExt cx="847682" cy="847682"/>
          </a:xfrm>
        </p:grpSpPr>
        <p:sp>
          <p:nvSpPr>
            <p:cNvPr id="1049430" name="椭圆 82"/>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6" name="组合 83"/>
            <p:cNvGrpSpPr/>
            <p:nvPr/>
          </p:nvGrpSpPr>
          <p:grpSpPr>
            <a:xfrm>
              <a:off x="293735" y="191234"/>
              <a:ext cx="735058" cy="735811"/>
              <a:chOff x="3497262" y="849313"/>
              <a:chExt cx="4651376" cy="4656138"/>
            </a:xfrm>
            <a:solidFill>
              <a:schemeClr val="accent1"/>
            </a:solidFill>
          </p:grpSpPr>
          <p:sp>
            <p:nvSpPr>
              <p:cNvPr id="1049431"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432"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433"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434"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435"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436"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437"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438"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439"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440"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441"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442"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443"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444"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445"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446"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447"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448"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449"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450"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451"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452"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453"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454"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455"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456"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457"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458"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459"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460"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461"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462"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463"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464"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465"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466"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467"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468"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469"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470"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471" name="文本占位符 65"/>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三人介绍">
    <p:spTree>
      <p:nvGrpSpPr>
        <p:cNvPr id="101" name=""/>
        <p:cNvGrpSpPr/>
        <p:nvPr/>
      </p:nvGrpSpPr>
      <p:grpSpPr>
        <a:xfrm>
          <a:off x="0" y="0"/>
          <a:ext cx="0" cy="0"/>
          <a:chOff x="0" y="0"/>
          <a:chExt cx="0" cy="0"/>
        </a:xfrm>
      </p:grpSpPr>
      <p:grpSp>
        <p:nvGrpSpPr>
          <p:cNvPr id="102" name="组合 17"/>
          <p:cNvGrpSpPr/>
          <p:nvPr userDrawn="1"/>
        </p:nvGrpSpPr>
        <p:grpSpPr>
          <a:xfrm rot="169789">
            <a:off x="7333468" y="1757113"/>
            <a:ext cx="5694860" cy="5835138"/>
            <a:chOff x="377825" y="6983413"/>
            <a:chExt cx="5284788" cy="5414962"/>
          </a:xfrm>
          <a:solidFill>
            <a:schemeClr val="accent1">
              <a:alpha val="4000"/>
            </a:schemeClr>
          </a:solidFill>
        </p:grpSpPr>
        <p:sp>
          <p:nvSpPr>
            <p:cNvPr id="1049085"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86"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87"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88"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89"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90"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91"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92"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93"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94"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95"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96"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97"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098"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099"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100" name="页脚占位符 3"/>
          <p:cNvSpPr>
            <a:spLocks noGrp="1"/>
          </p:cNvSpPr>
          <p:nvPr>
            <p:ph type="ftr" sz="quarter" idx="11"/>
          </p:nvPr>
        </p:nvSpPr>
        <p:spPr/>
        <p:txBody>
          <a:bodyPr/>
          <a:p>
            <a:endParaRPr lang="zh-CN" altLang="en-US"/>
          </a:p>
        </p:txBody>
      </p:sp>
      <p:sp>
        <p:nvSpPr>
          <p:cNvPr id="1049101"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9102" name="任意多边形: 形状 8"/>
          <p:cNvSpPr/>
          <p:nvPr userDrawn="1"/>
        </p:nvSpPr>
        <p:spPr>
          <a:xfrm>
            <a:off x="1175646" y="1134201"/>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1" fmla="*/ 1310015 w 2619936"/>
              <a:gd name="connsiteY0-2" fmla="*/ 1311964 h 2620034"/>
              <a:gd name="connsiteX1-3" fmla="*/ 2619936 w 2619936"/>
              <a:gd name="connsiteY1-4" fmla="*/ 1311964 h 2620034"/>
              <a:gd name="connsiteX2-5" fmla="*/ 2613271 w 2619936"/>
              <a:gd name="connsiteY2-6" fmla="*/ 1443959 h 2620034"/>
              <a:gd name="connsiteX3-7" fmla="*/ 1310017 w 2619936"/>
              <a:gd name="connsiteY3-8" fmla="*/ 2620034 h 2620034"/>
              <a:gd name="connsiteX4-9" fmla="*/ 0 w 2619936"/>
              <a:gd name="connsiteY4-10" fmla="*/ 1310017 h 2620034"/>
              <a:gd name="connsiteX5-11" fmla="*/ 1176076 w 2619936"/>
              <a:gd name="connsiteY5-12" fmla="*/ 6764 h 2620034"/>
              <a:gd name="connsiteX6-13" fmla="*/ 1310015 w 2619936"/>
              <a:gd name="connsiteY6-14" fmla="*/ 0 h 2620034"/>
              <a:gd name="connsiteX7" fmla="*/ 1401455 w 2619936"/>
              <a:gd name="connsiteY7" fmla="*/ 1403404 h 2620034"/>
              <a:gd name="connsiteX0-15" fmla="*/ 1310015 w 2619936"/>
              <a:gd name="connsiteY0-16" fmla="*/ 1311964 h 2620034"/>
              <a:gd name="connsiteX1-17" fmla="*/ 2619936 w 2619936"/>
              <a:gd name="connsiteY1-18" fmla="*/ 1311964 h 2620034"/>
              <a:gd name="connsiteX2-19" fmla="*/ 2613271 w 2619936"/>
              <a:gd name="connsiteY2-20" fmla="*/ 1443959 h 2620034"/>
              <a:gd name="connsiteX3-21" fmla="*/ 1310017 w 2619936"/>
              <a:gd name="connsiteY3-22" fmla="*/ 2620034 h 2620034"/>
              <a:gd name="connsiteX4-23" fmla="*/ 0 w 2619936"/>
              <a:gd name="connsiteY4-24" fmla="*/ 1310017 h 2620034"/>
              <a:gd name="connsiteX5-25" fmla="*/ 1176076 w 2619936"/>
              <a:gd name="connsiteY5-26" fmla="*/ 6764 h 2620034"/>
              <a:gd name="connsiteX6-27" fmla="*/ 1310015 w 2619936"/>
              <a:gd name="connsiteY6-28" fmla="*/ 0 h 2620034"/>
              <a:gd name="connsiteX0-29" fmla="*/ 2619936 w 2619936"/>
              <a:gd name="connsiteY0-30" fmla="*/ 1311964 h 2620034"/>
              <a:gd name="connsiteX1-31" fmla="*/ 2613271 w 2619936"/>
              <a:gd name="connsiteY1-32" fmla="*/ 1443959 h 2620034"/>
              <a:gd name="connsiteX2-33" fmla="*/ 1310017 w 2619936"/>
              <a:gd name="connsiteY2-34" fmla="*/ 2620034 h 2620034"/>
              <a:gd name="connsiteX3-35" fmla="*/ 0 w 2619936"/>
              <a:gd name="connsiteY3-36" fmla="*/ 1310017 h 2620034"/>
              <a:gd name="connsiteX4-37" fmla="*/ 1176076 w 2619936"/>
              <a:gd name="connsiteY4-38" fmla="*/ 6764 h 2620034"/>
              <a:gd name="connsiteX5-39" fmla="*/ 1310015 w 2619936"/>
              <a:gd name="connsiteY5-40" fmla="*/ 0 h 262003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49103" name="任意多边形: 形状 9"/>
          <p:cNvSpPr/>
          <p:nvPr userDrawn="1"/>
        </p:nvSpPr>
        <p:spPr>
          <a:xfrm>
            <a:off x="4601109"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1" fmla="*/ 1310015 w 2619936"/>
              <a:gd name="connsiteY0-2" fmla="*/ 1311964 h 2620034"/>
              <a:gd name="connsiteX1-3" fmla="*/ 2619936 w 2619936"/>
              <a:gd name="connsiteY1-4" fmla="*/ 1311964 h 2620034"/>
              <a:gd name="connsiteX2-5" fmla="*/ 2613271 w 2619936"/>
              <a:gd name="connsiteY2-6" fmla="*/ 1443959 h 2620034"/>
              <a:gd name="connsiteX3-7" fmla="*/ 1310017 w 2619936"/>
              <a:gd name="connsiteY3-8" fmla="*/ 2620034 h 2620034"/>
              <a:gd name="connsiteX4-9" fmla="*/ 0 w 2619936"/>
              <a:gd name="connsiteY4-10" fmla="*/ 1310017 h 2620034"/>
              <a:gd name="connsiteX5-11" fmla="*/ 1176076 w 2619936"/>
              <a:gd name="connsiteY5-12" fmla="*/ 6764 h 2620034"/>
              <a:gd name="connsiteX6-13" fmla="*/ 1310015 w 2619936"/>
              <a:gd name="connsiteY6-14" fmla="*/ 0 h 2620034"/>
              <a:gd name="connsiteX7" fmla="*/ 1401455 w 2619936"/>
              <a:gd name="connsiteY7" fmla="*/ 1403404 h 2620034"/>
              <a:gd name="connsiteX0-15" fmla="*/ 1310015 w 2619936"/>
              <a:gd name="connsiteY0-16" fmla="*/ 1311964 h 2620034"/>
              <a:gd name="connsiteX1-17" fmla="*/ 2619936 w 2619936"/>
              <a:gd name="connsiteY1-18" fmla="*/ 1311964 h 2620034"/>
              <a:gd name="connsiteX2-19" fmla="*/ 2613271 w 2619936"/>
              <a:gd name="connsiteY2-20" fmla="*/ 1443959 h 2620034"/>
              <a:gd name="connsiteX3-21" fmla="*/ 1310017 w 2619936"/>
              <a:gd name="connsiteY3-22" fmla="*/ 2620034 h 2620034"/>
              <a:gd name="connsiteX4-23" fmla="*/ 0 w 2619936"/>
              <a:gd name="connsiteY4-24" fmla="*/ 1310017 h 2620034"/>
              <a:gd name="connsiteX5-25" fmla="*/ 1176076 w 2619936"/>
              <a:gd name="connsiteY5-26" fmla="*/ 6764 h 2620034"/>
              <a:gd name="connsiteX6-27" fmla="*/ 1310015 w 2619936"/>
              <a:gd name="connsiteY6-28" fmla="*/ 0 h 2620034"/>
              <a:gd name="connsiteX0-29" fmla="*/ 2619936 w 2619936"/>
              <a:gd name="connsiteY0-30" fmla="*/ 1311964 h 2620034"/>
              <a:gd name="connsiteX1-31" fmla="*/ 2613271 w 2619936"/>
              <a:gd name="connsiteY1-32" fmla="*/ 1443959 h 2620034"/>
              <a:gd name="connsiteX2-33" fmla="*/ 1310017 w 2619936"/>
              <a:gd name="connsiteY2-34" fmla="*/ 2620034 h 2620034"/>
              <a:gd name="connsiteX3-35" fmla="*/ 0 w 2619936"/>
              <a:gd name="connsiteY3-36" fmla="*/ 1310017 h 2620034"/>
              <a:gd name="connsiteX4-37" fmla="*/ 1176076 w 2619936"/>
              <a:gd name="connsiteY4-38" fmla="*/ 6764 h 2620034"/>
              <a:gd name="connsiteX5-39" fmla="*/ 1310015 w 2619936"/>
              <a:gd name="connsiteY5-40" fmla="*/ 0 h 262003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49104" name="任意多边形: 形状 10"/>
          <p:cNvSpPr/>
          <p:nvPr userDrawn="1"/>
        </p:nvSpPr>
        <p:spPr>
          <a:xfrm>
            <a:off x="8026573" y="1129189"/>
            <a:ext cx="2619936" cy="2620034"/>
          </a:xfrm>
          <a:custGeom>
            <a:avLst/>
            <a:gdLst>
              <a:gd name="connsiteX0" fmla="*/ 1310015 w 2619936"/>
              <a:gd name="connsiteY0" fmla="*/ 0 h 2620034"/>
              <a:gd name="connsiteX1" fmla="*/ 1310015 w 2619936"/>
              <a:gd name="connsiteY1" fmla="*/ 1311964 h 2620034"/>
              <a:gd name="connsiteX2" fmla="*/ 2619936 w 2619936"/>
              <a:gd name="connsiteY2" fmla="*/ 1311964 h 2620034"/>
              <a:gd name="connsiteX3" fmla="*/ 2613271 w 2619936"/>
              <a:gd name="connsiteY3" fmla="*/ 1443959 h 2620034"/>
              <a:gd name="connsiteX4" fmla="*/ 1310017 w 2619936"/>
              <a:gd name="connsiteY4" fmla="*/ 2620034 h 2620034"/>
              <a:gd name="connsiteX5" fmla="*/ 0 w 2619936"/>
              <a:gd name="connsiteY5" fmla="*/ 1310017 h 2620034"/>
              <a:gd name="connsiteX6" fmla="*/ 1176076 w 2619936"/>
              <a:gd name="connsiteY6" fmla="*/ 6764 h 2620034"/>
              <a:gd name="connsiteX0-1" fmla="*/ 1310015 w 2619936"/>
              <a:gd name="connsiteY0-2" fmla="*/ 1311964 h 2620034"/>
              <a:gd name="connsiteX1-3" fmla="*/ 2619936 w 2619936"/>
              <a:gd name="connsiteY1-4" fmla="*/ 1311964 h 2620034"/>
              <a:gd name="connsiteX2-5" fmla="*/ 2613271 w 2619936"/>
              <a:gd name="connsiteY2-6" fmla="*/ 1443959 h 2620034"/>
              <a:gd name="connsiteX3-7" fmla="*/ 1310017 w 2619936"/>
              <a:gd name="connsiteY3-8" fmla="*/ 2620034 h 2620034"/>
              <a:gd name="connsiteX4-9" fmla="*/ 0 w 2619936"/>
              <a:gd name="connsiteY4-10" fmla="*/ 1310017 h 2620034"/>
              <a:gd name="connsiteX5-11" fmla="*/ 1176076 w 2619936"/>
              <a:gd name="connsiteY5-12" fmla="*/ 6764 h 2620034"/>
              <a:gd name="connsiteX6-13" fmla="*/ 1310015 w 2619936"/>
              <a:gd name="connsiteY6-14" fmla="*/ 0 h 2620034"/>
              <a:gd name="connsiteX7" fmla="*/ 1401455 w 2619936"/>
              <a:gd name="connsiteY7" fmla="*/ 1403404 h 2620034"/>
              <a:gd name="connsiteX0-15" fmla="*/ 1310015 w 2619936"/>
              <a:gd name="connsiteY0-16" fmla="*/ 1311964 h 2620034"/>
              <a:gd name="connsiteX1-17" fmla="*/ 2619936 w 2619936"/>
              <a:gd name="connsiteY1-18" fmla="*/ 1311964 h 2620034"/>
              <a:gd name="connsiteX2-19" fmla="*/ 2613271 w 2619936"/>
              <a:gd name="connsiteY2-20" fmla="*/ 1443959 h 2620034"/>
              <a:gd name="connsiteX3-21" fmla="*/ 1310017 w 2619936"/>
              <a:gd name="connsiteY3-22" fmla="*/ 2620034 h 2620034"/>
              <a:gd name="connsiteX4-23" fmla="*/ 0 w 2619936"/>
              <a:gd name="connsiteY4-24" fmla="*/ 1310017 h 2620034"/>
              <a:gd name="connsiteX5-25" fmla="*/ 1176076 w 2619936"/>
              <a:gd name="connsiteY5-26" fmla="*/ 6764 h 2620034"/>
              <a:gd name="connsiteX6-27" fmla="*/ 1310015 w 2619936"/>
              <a:gd name="connsiteY6-28" fmla="*/ 0 h 2620034"/>
              <a:gd name="connsiteX0-29" fmla="*/ 2619936 w 2619936"/>
              <a:gd name="connsiteY0-30" fmla="*/ 1311964 h 2620034"/>
              <a:gd name="connsiteX1-31" fmla="*/ 2613271 w 2619936"/>
              <a:gd name="connsiteY1-32" fmla="*/ 1443959 h 2620034"/>
              <a:gd name="connsiteX2-33" fmla="*/ 1310017 w 2619936"/>
              <a:gd name="connsiteY2-34" fmla="*/ 2620034 h 2620034"/>
              <a:gd name="connsiteX3-35" fmla="*/ 0 w 2619936"/>
              <a:gd name="connsiteY3-36" fmla="*/ 1310017 h 2620034"/>
              <a:gd name="connsiteX4-37" fmla="*/ 1176076 w 2619936"/>
              <a:gd name="connsiteY4-38" fmla="*/ 6764 h 2620034"/>
              <a:gd name="connsiteX5-39" fmla="*/ 1310015 w 2619936"/>
              <a:gd name="connsiteY5-40" fmla="*/ 0 h 262003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619936" h="2620034">
                <a:moveTo>
                  <a:pt x="2619936" y="1311964"/>
                </a:moveTo>
                <a:lnTo>
                  <a:pt x="2613271" y="1443959"/>
                </a:lnTo>
                <a:cubicBezTo>
                  <a:pt x="2546185" y="2104542"/>
                  <a:pt x="1988300" y="2620034"/>
                  <a:pt x="1310017" y="2620034"/>
                </a:cubicBezTo>
                <a:cubicBezTo>
                  <a:pt x="586515" y="2620034"/>
                  <a:pt x="0" y="2033519"/>
                  <a:pt x="0" y="1310017"/>
                </a:cubicBezTo>
                <a:cubicBezTo>
                  <a:pt x="0" y="631734"/>
                  <a:pt x="515492" y="73850"/>
                  <a:pt x="1176076" y="6764"/>
                </a:cubicBezTo>
                <a:lnTo>
                  <a:pt x="1310015"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049105" name="椭圆 11"/>
          <p:cNvSpPr/>
          <p:nvPr userDrawn="1"/>
        </p:nvSpPr>
        <p:spPr>
          <a:xfrm>
            <a:off x="3746818"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049106" name="椭圆 12"/>
          <p:cNvSpPr/>
          <p:nvPr userDrawn="1"/>
        </p:nvSpPr>
        <p:spPr>
          <a:xfrm>
            <a:off x="7241893"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049107" name="椭圆 13"/>
          <p:cNvSpPr/>
          <p:nvPr userDrawn="1"/>
        </p:nvSpPr>
        <p:spPr>
          <a:xfrm>
            <a:off x="10597745" y="2390442"/>
            <a:ext cx="97528" cy="9752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049108" name="图片占位符 16"/>
          <p:cNvSpPr>
            <a:spLocks noGrp="1"/>
          </p:cNvSpPr>
          <p:nvPr>
            <p:ph type="pic" sz="quarter" idx="13"/>
          </p:nvPr>
        </p:nvSpPr>
        <p:spPr>
          <a:xfrm>
            <a:off x="1315435" y="1283230"/>
            <a:ext cx="2318937" cy="2319805"/>
          </a:xfrm>
          <a:prstGeom prst="ellipse">
            <a:avLst/>
          </a:prstGeom>
        </p:spPr>
        <p:txBody>
          <a:bodyPr/>
          <a:p>
            <a:endParaRPr lang="zh-CN" altLang="en-US"/>
          </a:p>
        </p:txBody>
      </p:sp>
      <p:sp>
        <p:nvSpPr>
          <p:cNvPr id="1049109" name="图片占位符 16"/>
          <p:cNvSpPr>
            <a:spLocks noGrp="1"/>
          </p:cNvSpPr>
          <p:nvPr>
            <p:ph type="pic" sz="quarter" idx="14"/>
          </p:nvPr>
        </p:nvSpPr>
        <p:spPr>
          <a:xfrm>
            <a:off x="4745356" y="1283230"/>
            <a:ext cx="2318937" cy="2319805"/>
          </a:xfrm>
          <a:prstGeom prst="ellipse">
            <a:avLst/>
          </a:prstGeom>
        </p:spPr>
        <p:txBody>
          <a:bodyPr/>
          <a:p>
            <a:endParaRPr lang="zh-CN" altLang="en-US"/>
          </a:p>
        </p:txBody>
      </p:sp>
      <p:sp>
        <p:nvSpPr>
          <p:cNvPr id="1049110" name="图片占位符 16"/>
          <p:cNvSpPr>
            <a:spLocks noGrp="1"/>
          </p:cNvSpPr>
          <p:nvPr>
            <p:ph type="pic" sz="quarter" idx="15"/>
          </p:nvPr>
        </p:nvSpPr>
        <p:spPr>
          <a:xfrm>
            <a:off x="8175278" y="1283230"/>
            <a:ext cx="2318937" cy="2319805"/>
          </a:xfrm>
          <a:prstGeom prst="ellipse">
            <a:avLst/>
          </a:prstGeom>
        </p:spPr>
        <p:txBody>
          <a:bodyPr/>
          <a:p>
            <a:endParaRPr lang="zh-CN" altLang="en-US"/>
          </a:p>
        </p:txBody>
      </p:sp>
      <p:sp>
        <p:nvSpPr>
          <p:cNvPr id="1049111" name="文本框 32"/>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112" name="矩形: 圆角 79"/>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3" name="组合 80"/>
          <p:cNvGrpSpPr/>
          <p:nvPr userDrawn="1"/>
        </p:nvGrpSpPr>
        <p:grpSpPr>
          <a:xfrm>
            <a:off x="237423" y="135299"/>
            <a:ext cx="847682" cy="847682"/>
            <a:chOff x="237423" y="135299"/>
            <a:chExt cx="847682" cy="847682"/>
          </a:xfrm>
        </p:grpSpPr>
        <p:sp>
          <p:nvSpPr>
            <p:cNvPr id="1049113" name="椭圆 81"/>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4" name="组合 82"/>
            <p:cNvGrpSpPr/>
            <p:nvPr/>
          </p:nvGrpSpPr>
          <p:grpSpPr>
            <a:xfrm>
              <a:off x="293735" y="191234"/>
              <a:ext cx="735058" cy="735811"/>
              <a:chOff x="3497262" y="849313"/>
              <a:chExt cx="4651376" cy="4656138"/>
            </a:xfrm>
            <a:solidFill>
              <a:schemeClr val="accent1"/>
            </a:solidFill>
          </p:grpSpPr>
          <p:sp>
            <p:nvSpPr>
              <p:cNvPr id="1049114"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115"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116"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117"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118"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119"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120"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121"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122"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123"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124"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125"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126"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127"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128"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129"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130"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131"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132"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133"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134"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135"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136"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137"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138"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139"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140"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141"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142"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143"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144"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145"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146"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147"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148"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149"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150"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151"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152"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153"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154" name="文本占位符 65"/>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53" name=""/>
        <p:cNvGrpSpPr/>
        <p:nvPr/>
      </p:nvGrpSpPr>
      <p:grpSpPr>
        <a:xfrm>
          <a:off x="0" y="0"/>
          <a:ext cx="0" cy="0"/>
          <a:chOff x="0" y="0"/>
          <a:chExt cx="0" cy="0"/>
        </a:xfrm>
      </p:grpSpPr>
      <p:sp>
        <p:nvSpPr>
          <p:cNvPr id="1049871" name="图片占位符 13"/>
          <p:cNvSpPr>
            <a:spLocks noGrp="1"/>
          </p:cNvSpPr>
          <p:nvPr>
            <p:ph type="pic" sz="quarter" idx="10"/>
          </p:nvPr>
        </p:nvSpPr>
        <p:spPr>
          <a:xfrm>
            <a:off x="0" y="0"/>
            <a:ext cx="4097285" cy="6858000"/>
          </a:xfrm>
        </p:spPr>
        <p:txBody>
          <a:bodyPr/>
          <a:p>
            <a:endParaRPr lang="zh-CN" altLang="en-US"/>
          </a:p>
        </p:txBody>
      </p:sp>
      <p:grpSp>
        <p:nvGrpSpPr>
          <p:cNvPr id="154" name="组合 18"/>
          <p:cNvGrpSpPr/>
          <p:nvPr userDrawn="1"/>
        </p:nvGrpSpPr>
        <p:grpSpPr>
          <a:xfrm rot="169789">
            <a:off x="7333468" y="1757113"/>
            <a:ext cx="5694860" cy="5835138"/>
            <a:chOff x="377825" y="6983413"/>
            <a:chExt cx="5284788" cy="5414962"/>
          </a:xfrm>
          <a:solidFill>
            <a:schemeClr val="accent1">
              <a:alpha val="4000"/>
            </a:schemeClr>
          </a:solidFill>
        </p:grpSpPr>
        <p:sp>
          <p:nvSpPr>
            <p:cNvPr id="1049872"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73"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74"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75"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76"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77"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78"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79"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80"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81"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82"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83"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84"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85"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多人介绍">
    <p:spTree>
      <p:nvGrpSpPr>
        <p:cNvPr id="128" name=""/>
        <p:cNvGrpSpPr/>
        <p:nvPr/>
      </p:nvGrpSpPr>
      <p:grpSpPr>
        <a:xfrm>
          <a:off x="0" y="0"/>
          <a:ext cx="0" cy="0"/>
          <a:chOff x="0" y="0"/>
          <a:chExt cx="0" cy="0"/>
        </a:xfrm>
      </p:grpSpPr>
      <p:grpSp>
        <p:nvGrpSpPr>
          <p:cNvPr id="129" name="组合 26"/>
          <p:cNvGrpSpPr/>
          <p:nvPr userDrawn="1"/>
        </p:nvGrpSpPr>
        <p:grpSpPr>
          <a:xfrm rot="169789">
            <a:off x="7333468" y="1757113"/>
            <a:ext cx="5694860" cy="5835138"/>
            <a:chOff x="377825" y="6983413"/>
            <a:chExt cx="5284788" cy="5414962"/>
          </a:xfrm>
          <a:solidFill>
            <a:schemeClr val="accent1">
              <a:alpha val="4000"/>
            </a:schemeClr>
          </a:solidFill>
        </p:grpSpPr>
        <p:sp>
          <p:nvSpPr>
            <p:cNvPr id="1049477"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78"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79"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0"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1"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2"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3"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4"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5"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6"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7"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8"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89"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490"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491" name="泪滴形 22"/>
          <p:cNvSpPr/>
          <p:nvPr userDrawn="1"/>
        </p:nvSpPr>
        <p:spPr>
          <a:xfrm flipH="1" flipV="1">
            <a:off x="6231956" y="1325419"/>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492" name="泪滴形 23"/>
          <p:cNvSpPr/>
          <p:nvPr userDrawn="1"/>
        </p:nvSpPr>
        <p:spPr>
          <a:xfrm flipV="1">
            <a:off x="3836026" y="1325419"/>
            <a:ext cx="2284691" cy="2284691"/>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493" name="泪滴形 20"/>
          <p:cNvSpPr/>
          <p:nvPr userDrawn="1"/>
        </p:nvSpPr>
        <p:spPr>
          <a:xfrm flipH="1">
            <a:off x="6231956" y="3712424"/>
            <a:ext cx="2284692" cy="2284692"/>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494" name="泪滴形 18"/>
          <p:cNvSpPr/>
          <p:nvPr userDrawn="1"/>
        </p:nvSpPr>
        <p:spPr>
          <a:xfrm>
            <a:off x="3836024" y="3712424"/>
            <a:ext cx="2284693" cy="2284693"/>
          </a:xfrm>
          <a:prstGeom prst="teardrop">
            <a:avLst/>
          </a:prstGeom>
          <a:solidFill>
            <a:schemeClr val="bg1">
              <a:lumMod val="9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495"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496" name="页脚占位符 3"/>
          <p:cNvSpPr>
            <a:spLocks noGrp="1"/>
          </p:cNvSpPr>
          <p:nvPr>
            <p:ph type="ftr" sz="quarter" idx="11"/>
          </p:nvPr>
        </p:nvSpPr>
        <p:spPr/>
        <p:txBody>
          <a:bodyPr/>
          <a:p>
            <a:endParaRPr lang="zh-CN" altLang="en-US"/>
          </a:p>
        </p:txBody>
      </p:sp>
      <p:sp>
        <p:nvSpPr>
          <p:cNvPr id="1049497"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9498" name="图片占位符 16"/>
          <p:cNvSpPr>
            <a:spLocks noGrp="1"/>
          </p:cNvSpPr>
          <p:nvPr>
            <p:ph type="pic" sz="quarter" idx="13"/>
          </p:nvPr>
        </p:nvSpPr>
        <p:spPr>
          <a:xfrm flipH="1">
            <a:off x="3921679" y="3817073"/>
            <a:ext cx="2082882" cy="2083662"/>
          </a:xfrm>
          <a:prstGeom prst="ellipse">
            <a:avLst/>
          </a:prstGeom>
        </p:spPr>
        <p:txBody>
          <a:bodyPr/>
          <a:p>
            <a:endParaRPr lang="zh-CN" altLang="en-US"/>
          </a:p>
        </p:txBody>
      </p:sp>
      <p:sp>
        <p:nvSpPr>
          <p:cNvPr id="1049499" name="图片占位符 16"/>
          <p:cNvSpPr>
            <a:spLocks noGrp="1"/>
          </p:cNvSpPr>
          <p:nvPr>
            <p:ph type="pic" sz="quarter" idx="14"/>
          </p:nvPr>
        </p:nvSpPr>
        <p:spPr>
          <a:xfrm>
            <a:off x="6337011" y="3817073"/>
            <a:ext cx="2082881" cy="2083661"/>
          </a:xfrm>
          <a:prstGeom prst="ellipse">
            <a:avLst/>
          </a:prstGeom>
        </p:spPr>
        <p:txBody>
          <a:bodyPr/>
          <a:p>
            <a:endParaRPr lang="zh-CN" altLang="en-US"/>
          </a:p>
        </p:txBody>
      </p:sp>
      <p:sp>
        <p:nvSpPr>
          <p:cNvPr id="1049500" name="图片占位符 16"/>
          <p:cNvSpPr>
            <a:spLocks noGrp="1"/>
          </p:cNvSpPr>
          <p:nvPr>
            <p:ph type="pic" sz="quarter" idx="15"/>
          </p:nvPr>
        </p:nvSpPr>
        <p:spPr>
          <a:xfrm flipH="1">
            <a:off x="3921681" y="1428875"/>
            <a:ext cx="2082880" cy="2083660"/>
          </a:xfrm>
          <a:prstGeom prst="ellipse">
            <a:avLst/>
          </a:prstGeom>
        </p:spPr>
        <p:txBody>
          <a:bodyPr/>
          <a:p>
            <a:endParaRPr lang="zh-CN" altLang="en-US"/>
          </a:p>
        </p:txBody>
      </p:sp>
      <p:sp>
        <p:nvSpPr>
          <p:cNvPr id="1049501" name="图片占位符 16"/>
          <p:cNvSpPr>
            <a:spLocks noGrp="1"/>
          </p:cNvSpPr>
          <p:nvPr>
            <p:ph type="pic" sz="quarter" idx="16"/>
          </p:nvPr>
        </p:nvSpPr>
        <p:spPr>
          <a:xfrm>
            <a:off x="6337011" y="1428873"/>
            <a:ext cx="2082881" cy="2083661"/>
          </a:xfrm>
          <a:prstGeom prst="ellipse">
            <a:avLst/>
          </a:prstGeom>
        </p:spPr>
        <p:txBody>
          <a:bodyPr/>
          <a:p>
            <a:endParaRPr lang="zh-CN" altLang="en-US"/>
          </a:p>
        </p:txBody>
      </p:sp>
      <p:sp>
        <p:nvSpPr>
          <p:cNvPr id="1049502" name="文本框 41"/>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503" name="矩形: 圆角 88"/>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0" name="组合 89"/>
          <p:cNvGrpSpPr/>
          <p:nvPr userDrawn="1"/>
        </p:nvGrpSpPr>
        <p:grpSpPr>
          <a:xfrm>
            <a:off x="237423" y="135299"/>
            <a:ext cx="847682" cy="847682"/>
            <a:chOff x="237423" y="135299"/>
            <a:chExt cx="847682" cy="847682"/>
          </a:xfrm>
        </p:grpSpPr>
        <p:sp>
          <p:nvSpPr>
            <p:cNvPr id="1049504" name="椭圆 90"/>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1" name="组合 91"/>
            <p:cNvGrpSpPr/>
            <p:nvPr/>
          </p:nvGrpSpPr>
          <p:grpSpPr>
            <a:xfrm>
              <a:off x="293735" y="191234"/>
              <a:ext cx="735058" cy="735811"/>
              <a:chOff x="3497262" y="849313"/>
              <a:chExt cx="4651376" cy="4656138"/>
            </a:xfrm>
            <a:solidFill>
              <a:schemeClr val="accent1"/>
            </a:solidFill>
          </p:grpSpPr>
          <p:sp>
            <p:nvSpPr>
              <p:cNvPr id="1049505"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506"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507"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508"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509"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510"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511"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512"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513"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514"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515"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516"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517"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518"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519"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520"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521"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522"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523"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524"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525"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526"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527"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528"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529"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530"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531"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532"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533"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534"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535"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536"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537"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538"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539"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540"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541"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542"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543"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544"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545" name="文本占位符 65"/>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手机样机">
    <p:spTree>
      <p:nvGrpSpPr>
        <p:cNvPr id="105" name=""/>
        <p:cNvGrpSpPr/>
        <p:nvPr/>
      </p:nvGrpSpPr>
      <p:grpSpPr>
        <a:xfrm>
          <a:off x="0" y="0"/>
          <a:ext cx="0" cy="0"/>
          <a:chOff x="0" y="0"/>
          <a:chExt cx="0" cy="0"/>
        </a:xfrm>
      </p:grpSpPr>
      <p:sp>
        <p:nvSpPr>
          <p:cNvPr id="1049155" name="图片占位符 11"/>
          <p:cNvSpPr>
            <a:spLocks noGrp="1"/>
          </p:cNvSpPr>
          <p:nvPr>
            <p:ph type="pic" sz="quarter" idx="10"/>
          </p:nvPr>
        </p:nvSpPr>
        <p:spPr>
          <a:xfrm>
            <a:off x="4712208" y="1425576"/>
            <a:ext cx="2761487" cy="5432425"/>
          </a:xfrm>
          <a:custGeom>
            <a:avLst/>
            <a:gdLst>
              <a:gd name="connsiteX0" fmla="*/ 226557 w 2727960"/>
              <a:gd name="connsiteY0" fmla="*/ 0 h 5432425"/>
              <a:gd name="connsiteX1" fmla="*/ 2501403 w 2727960"/>
              <a:gd name="connsiteY1" fmla="*/ 0 h 5432425"/>
              <a:gd name="connsiteX2" fmla="*/ 2727960 w 2727960"/>
              <a:gd name="connsiteY2" fmla="*/ 226557 h 5432425"/>
              <a:gd name="connsiteX3" fmla="*/ 2727960 w 2727960"/>
              <a:gd name="connsiteY3" fmla="*/ 5432425 h 5432425"/>
              <a:gd name="connsiteX4" fmla="*/ 0 w 2727960"/>
              <a:gd name="connsiteY4" fmla="*/ 5432425 h 5432425"/>
              <a:gd name="connsiteX5" fmla="*/ 0 w 2727960"/>
              <a:gd name="connsiteY5" fmla="*/ 226557 h 5432425"/>
              <a:gd name="connsiteX6" fmla="*/ 226557 w 2727960"/>
              <a:gd name="connsiteY6" fmla="*/ 0 h 543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27960" h="5432425">
                <a:moveTo>
                  <a:pt x="226557" y="0"/>
                </a:moveTo>
                <a:lnTo>
                  <a:pt x="2501403" y="0"/>
                </a:lnTo>
                <a:cubicBezTo>
                  <a:pt x="2626527" y="0"/>
                  <a:pt x="2727960" y="101433"/>
                  <a:pt x="2727960" y="226557"/>
                </a:cubicBezTo>
                <a:lnTo>
                  <a:pt x="2727960" y="5432425"/>
                </a:lnTo>
                <a:lnTo>
                  <a:pt x="0" y="5432425"/>
                </a:lnTo>
                <a:lnTo>
                  <a:pt x="0" y="226557"/>
                </a:lnTo>
                <a:cubicBezTo>
                  <a:pt x="0" y="101433"/>
                  <a:pt x="101433" y="0"/>
                  <a:pt x="226557" y="0"/>
                </a:cubicBezTo>
                <a:close/>
              </a:path>
            </a:pathLst>
          </a:custGeom>
        </p:spPr>
        <p:txBody>
          <a:bodyPr wrap="square">
            <a:noAutofit/>
          </a:bodyPr>
          <a:p>
            <a:endParaRPr lang="zh-CN" altLang="en-US"/>
          </a:p>
        </p:txBody>
      </p:sp>
      <p:pic>
        <p:nvPicPr>
          <p:cNvPr id="2097152" name="图片 5"/>
          <p:cNvPicPr>
            <a:picLocks noChangeAspect="1"/>
          </p:cNvPicPr>
          <p:nvPr userDrawn="1"/>
        </p:nvPicPr>
        <p:blipFill rotWithShape="1">
          <a:blip r:embed="rId2" cstate="print"/>
          <a:srcRect b="14157"/>
          <a:stretch>
            <a:fillRect/>
          </a:stretch>
        </p:blipFill>
        <p:spPr>
          <a:xfrm>
            <a:off x="4023982" y="970876"/>
            <a:ext cx="4144035" cy="5887124"/>
          </a:xfrm>
          <a:prstGeom prst="rect">
            <a:avLst/>
          </a:prstGeom>
        </p:spPr>
      </p:pic>
      <p:sp>
        <p:nvSpPr>
          <p:cNvPr id="1049156" name="文本框 12"/>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grpSp>
        <p:nvGrpSpPr>
          <p:cNvPr id="106" name="组合 13"/>
          <p:cNvGrpSpPr/>
          <p:nvPr userDrawn="1"/>
        </p:nvGrpSpPr>
        <p:grpSpPr>
          <a:xfrm rot="169789">
            <a:off x="7333468" y="1757113"/>
            <a:ext cx="5694860" cy="5835138"/>
            <a:chOff x="377825" y="6983413"/>
            <a:chExt cx="5284788" cy="5414962"/>
          </a:xfrm>
          <a:solidFill>
            <a:schemeClr val="accent1">
              <a:alpha val="4000"/>
            </a:schemeClr>
          </a:solidFill>
        </p:grpSpPr>
        <p:sp>
          <p:nvSpPr>
            <p:cNvPr id="1049157"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58"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59"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0"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1"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2"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3"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4"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5"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6"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7"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8"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69"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170"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171" name="矩形: 圆角 74"/>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7" name="组合 75"/>
          <p:cNvGrpSpPr/>
          <p:nvPr userDrawn="1"/>
        </p:nvGrpSpPr>
        <p:grpSpPr>
          <a:xfrm>
            <a:off x="237423" y="135299"/>
            <a:ext cx="847682" cy="847682"/>
            <a:chOff x="237423" y="135299"/>
            <a:chExt cx="847682" cy="847682"/>
          </a:xfrm>
        </p:grpSpPr>
        <p:sp>
          <p:nvSpPr>
            <p:cNvPr id="1049172" name="椭圆 76"/>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8" name="组合 77"/>
            <p:cNvGrpSpPr/>
            <p:nvPr/>
          </p:nvGrpSpPr>
          <p:grpSpPr>
            <a:xfrm>
              <a:off x="293735" y="191234"/>
              <a:ext cx="735058" cy="735811"/>
              <a:chOff x="3497262" y="849313"/>
              <a:chExt cx="4651376" cy="4656138"/>
            </a:xfrm>
            <a:solidFill>
              <a:schemeClr val="accent1"/>
            </a:solidFill>
          </p:grpSpPr>
          <p:sp>
            <p:nvSpPr>
              <p:cNvPr id="1049173"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174"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175"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176"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177"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178"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179"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180"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181"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182"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183"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184"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185"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186"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187"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188"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189"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190"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191"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192"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193"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194"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195"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196"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197"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198"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199"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200"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201"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202"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203"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204"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205"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206"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207"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208"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209"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210"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211"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212"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213" name="文本占位符 65"/>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电脑样机">
    <p:spTree>
      <p:nvGrpSpPr>
        <p:cNvPr id="110" name=""/>
        <p:cNvGrpSpPr/>
        <p:nvPr/>
      </p:nvGrpSpPr>
      <p:grpSpPr>
        <a:xfrm>
          <a:off x="0" y="0"/>
          <a:ext cx="0" cy="0"/>
          <a:chOff x="0" y="0"/>
          <a:chExt cx="0" cy="0"/>
        </a:xfrm>
      </p:grpSpPr>
      <p:grpSp>
        <p:nvGrpSpPr>
          <p:cNvPr id="111" name="组合 6"/>
          <p:cNvGrpSpPr/>
          <p:nvPr userDrawn="1"/>
        </p:nvGrpSpPr>
        <p:grpSpPr>
          <a:xfrm rot="169789">
            <a:off x="7333468" y="1757113"/>
            <a:ext cx="5694860" cy="5835138"/>
            <a:chOff x="377825" y="6983413"/>
            <a:chExt cx="5284788" cy="5414962"/>
          </a:xfrm>
          <a:solidFill>
            <a:schemeClr val="accent1">
              <a:alpha val="4000"/>
            </a:schemeClr>
          </a:solidFill>
        </p:grpSpPr>
        <p:sp>
          <p:nvSpPr>
            <p:cNvPr id="1049214"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15"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16"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17"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18"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19"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20"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21"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22"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23"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24"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25"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26"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227"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228" name="椭圆 64"/>
          <p:cNvSpPr/>
          <p:nvPr userDrawn="1"/>
        </p:nvSpPr>
        <p:spPr>
          <a:xfrm>
            <a:off x="6958403" y="5702153"/>
            <a:ext cx="2640760" cy="529481"/>
          </a:xfrm>
          <a:prstGeom prst="ellipse">
            <a:avLst/>
          </a:prstGeom>
          <a:solidFill>
            <a:schemeClr val="bg2">
              <a:lumMod val="50000"/>
              <a:alpha val="32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097153" name="Picture 2"/>
          <p:cNvPicPr>
            <a:picLocks noChangeAspect="1"/>
          </p:cNvPicPr>
          <p:nvPr userDrawn="1"/>
        </p:nvPicPr>
        <p:blipFill>
          <a:blip r:embed="rId2" cstate="print"/>
          <a:stretch>
            <a:fillRect/>
          </a:stretch>
        </p:blipFill>
        <p:spPr>
          <a:xfrm>
            <a:off x="5345469" y="1494982"/>
            <a:ext cx="5799137" cy="4525085"/>
          </a:xfrm>
          <a:prstGeom prst="rect">
            <a:avLst/>
          </a:prstGeom>
        </p:spPr>
      </p:pic>
      <p:sp>
        <p:nvSpPr>
          <p:cNvPr id="1049229" name="图片占位符 22"/>
          <p:cNvSpPr>
            <a:spLocks noGrp="1"/>
          </p:cNvSpPr>
          <p:nvPr>
            <p:ph type="pic" sz="quarter" idx="10"/>
          </p:nvPr>
        </p:nvSpPr>
        <p:spPr>
          <a:xfrm>
            <a:off x="5575656" y="1711325"/>
            <a:ext cx="5324475" cy="3014663"/>
          </a:xfrm>
        </p:spPr>
        <p:txBody>
          <a:bodyPr/>
          <a:p>
            <a:endParaRPr lang="zh-CN" altLang="en-US"/>
          </a:p>
        </p:txBody>
      </p:sp>
      <p:sp>
        <p:nvSpPr>
          <p:cNvPr id="1049230" name="文本框 2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231" name="矩形: 圆角 69"/>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2" name="组合 70"/>
          <p:cNvGrpSpPr/>
          <p:nvPr userDrawn="1"/>
        </p:nvGrpSpPr>
        <p:grpSpPr>
          <a:xfrm>
            <a:off x="237423" y="135299"/>
            <a:ext cx="847682" cy="847682"/>
            <a:chOff x="237423" y="135299"/>
            <a:chExt cx="847682" cy="847682"/>
          </a:xfrm>
        </p:grpSpPr>
        <p:sp>
          <p:nvSpPr>
            <p:cNvPr id="1049232" name="椭圆 71"/>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3" name="组合 72"/>
            <p:cNvGrpSpPr/>
            <p:nvPr/>
          </p:nvGrpSpPr>
          <p:grpSpPr>
            <a:xfrm>
              <a:off x="293735" y="191234"/>
              <a:ext cx="735058" cy="735811"/>
              <a:chOff x="3497262" y="849313"/>
              <a:chExt cx="4651376" cy="4656138"/>
            </a:xfrm>
            <a:solidFill>
              <a:schemeClr val="accent1"/>
            </a:solidFill>
          </p:grpSpPr>
          <p:sp>
            <p:nvSpPr>
              <p:cNvPr id="1049233"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234"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235"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236"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237"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238"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239"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240"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241"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242"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243"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244"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245"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246"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247"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248"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249"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250"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251"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252"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253"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254"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255"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256"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257"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258"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259"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260"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261"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262"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263"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264"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265"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266"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267"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268"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269"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270"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271"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272"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273" name="文本占位符 65"/>
          <p:cNvSpPr>
            <a:spLocks noGrp="1"/>
          </p:cNvSpPr>
          <p:nvPr>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音乐播放页">
    <p:spTree>
      <p:nvGrpSpPr>
        <p:cNvPr id="80" name=""/>
        <p:cNvGrpSpPr/>
        <p:nvPr/>
      </p:nvGrpSpPr>
      <p:grpSpPr>
        <a:xfrm>
          <a:off x="0" y="0"/>
          <a:ext cx="0" cy="0"/>
          <a:chOff x="0" y="0"/>
          <a:chExt cx="0" cy="0"/>
        </a:xfrm>
      </p:grpSpPr>
      <p:sp>
        <p:nvSpPr>
          <p:cNvPr id="1048816"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8817" name="页脚占位符 3"/>
          <p:cNvSpPr>
            <a:spLocks noGrp="1"/>
          </p:cNvSpPr>
          <p:nvPr>
            <p:ph type="ftr" sz="quarter" idx="11"/>
          </p:nvPr>
        </p:nvSpPr>
        <p:spPr/>
        <p:txBody>
          <a:bodyPr/>
          <a:p>
            <a:endParaRPr lang="zh-CN" altLang="en-US"/>
          </a:p>
        </p:txBody>
      </p:sp>
      <p:sp>
        <p:nvSpPr>
          <p:cNvPr id="1048818"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8819" name="图片占位符 7"/>
          <p:cNvSpPr>
            <a:spLocks noGrp="1"/>
          </p:cNvSpPr>
          <p:nvPr>
            <p:ph type="pic" sz="quarter" idx="13"/>
          </p:nvPr>
        </p:nvSpPr>
        <p:spPr>
          <a:xfrm>
            <a:off x="7989570" y="2431013"/>
            <a:ext cx="2595932" cy="2595932"/>
          </a:xfrm>
          <a:prstGeom prst="ellipse">
            <a:avLst/>
          </a:prstGeom>
        </p:spPr>
        <p:txBody>
          <a:bodyPr/>
          <a:p>
            <a:endParaRPr lang="zh-CN" altLang="en-US"/>
          </a:p>
        </p:txBody>
      </p:sp>
      <p:sp>
        <p:nvSpPr>
          <p:cNvPr id="1048820" name="矩形: 圆角 8"/>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1" name="组合 9"/>
          <p:cNvGrpSpPr/>
          <p:nvPr userDrawn="1"/>
        </p:nvGrpSpPr>
        <p:grpSpPr>
          <a:xfrm>
            <a:off x="237423" y="135299"/>
            <a:ext cx="847682" cy="847682"/>
            <a:chOff x="237423" y="135299"/>
            <a:chExt cx="847682" cy="847682"/>
          </a:xfrm>
        </p:grpSpPr>
        <p:sp>
          <p:nvSpPr>
            <p:cNvPr id="1048821" name="椭圆 10"/>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2" name="组合 11"/>
            <p:cNvGrpSpPr/>
            <p:nvPr/>
          </p:nvGrpSpPr>
          <p:grpSpPr>
            <a:xfrm>
              <a:off x="293735" y="191234"/>
              <a:ext cx="735058" cy="735811"/>
              <a:chOff x="3497262" y="849313"/>
              <a:chExt cx="4651376" cy="4656138"/>
            </a:xfrm>
            <a:solidFill>
              <a:schemeClr val="accent1"/>
            </a:solidFill>
          </p:grpSpPr>
          <p:sp>
            <p:nvSpPr>
              <p:cNvPr id="1048822"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8823"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8824"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8825"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8826"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8827"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8828"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8829"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8830"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8831"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8832"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8833"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8834"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8835"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8836"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8837"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8838"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8839"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8840"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8841"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8842"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8843"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8844"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8845"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8846"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8847"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8848"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8849"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8850"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8851"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8852"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8853"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8854"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8855"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8856"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8857"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8858"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8859"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8860"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8861"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8862" name="文本占位符 65"/>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宋体" panose="02010600030101010101" pitchFamily="2" charset="-122"/>
                <a:ea typeface="宋体" panose="02010600030101010101" pitchFamily="2" charset="-122"/>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
        <p:nvSpPr>
          <p:cNvPr id="1048863" name="文本框 5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grpSp>
        <p:nvGrpSpPr>
          <p:cNvPr id="83" name="组合 54"/>
          <p:cNvGrpSpPr/>
          <p:nvPr userDrawn="1"/>
        </p:nvGrpSpPr>
        <p:grpSpPr>
          <a:xfrm rot="169789">
            <a:off x="7333468" y="1757113"/>
            <a:ext cx="5694860" cy="5835138"/>
            <a:chOff x="377825" y="6983413"/>
            <a:chExt cx="5284788" cy="5414962"/>
          </a:xfrm>
          <a:solidFill>
            <a:schemeClr val="accent1">
              <a:alpha val="4000"/>
            </a:schemeClr>
          </a:solidFill>
        </p:grpSpPr>
        <p:sp>
          <p:nvSpPr>
            <p:cNvPr id="1048864"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65"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66"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67"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68"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69"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70"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71"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72"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73"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74"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75"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76"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8877"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标题和内容">
    <p:spTree>
      <p:nvGrpSpPr>
        <p:cNvPr id="127" name=""/>
        <p:cNvGrpSpPr/>
        <p:nvPr/>
      </p:nvGrpSpPr>
      <p:grpSpPr>
        <a:xfrm>
          <a:off x="0" y="0"/>
          <a:ext cx="0" cy="0"/>
          <a:chOff x="0" y="0"/>
          <a:chExt cx="0" cy="0"/>
        </a:xfrm>
      </p:grpSpPr>
      <p:sp>
        <p:nvSpPr>
          <p:cNvPr id="1049472" name="标题 1"/>
          <p:cNvSpPr>
            <a:spLocks noGrp="1"/>
          </p:cNvSpPr>
          <p:nvPr>
            <p:ph type="title"/>
          </p:nvPr>
        </p:nvSpPr>
        <p:spPr/>
        <p:txBody>
          <a:bodyPr/>
          <a:p>
            <a:r>
              <a:rPr lang="zh-CN" altLang="en-US" dirty="0"/>
              <a:t>单击此处编辑母版标题样式</a:t>
            </a:r>
            <a:endParaRPr lang="zh-CN" altLang="en-US" dirty="0"/>
          </a:p>
        </p:txBody>
      </p:sp>
      <p:sp>
        <p:nvSpPr>
          <p:cNvPr id="1049473" name="内容占位符 2"/>
          <p:cNvSpPr>
            <a:spLocks noGrp="1"/>
          </p:cNvSpPr>
          <p:nvPr>
            <p:ph idx="1"/>
          </p:nvPr>
        </p:nvSpPr>
        <p:spPr/>
        <p:txBody>
          <a:bodyPr/>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9474" name="Rectangle 7"/>
          <p:cNvSpPr>
            <a:spLocks noGrp="1" noChangeArrowheads="1"/>
          </p:cNvSpPr>
          <p:nvPr>
            <p:ph type="dt" sz="half" idx="10"/>
          </p:nvPr>
        </p:nvSpPr>
        <p:spPr/>
        <p:txBody>
          <a:bodyPr/>
          <a:p>
            <a:fld id="{12F4AFF3-86E8-4E0F-9A17-0B5B4813604F}" type="datetime1">
              <a:rPr lang="zh-CN" altLang="en-US" smtClean="0"/>
            </a:fld>
            <a:endParaRPr lang="en-US" altLang="zh-CN"/>
          </a:p>
        </p:txBody>
      </p:sp>
      <p:sp>
        <p:nvSpPr>
          <p:cNvPr id="1049475" name="Rectangle 8"/>
          <p:cNvSpPr>
            <a:spLocks noGrp="1" noChangeArrowheads="1"/>
          </p:cNvSpPr>
          <p:nvPr>
            <p:ph type="ftr" sz="quarter" idx="11"/>
          </p:nvPr>
        </p:nvSpPr>
        <p:spPr/>
        <p:txBody>
          <a:bodyPr/>
          <a:p>
            <a:r>
              <a:rPr lang="en-US" altLang="zh-CN"/>
              <a:t> Institute of Computer Software</a:t>
            </a:r>
            <a:endParaRPr lang="en-US" altLang="zh-CN"/>
          </a:p>
          <a:p>
            <a:r>
              <a:rPr lang="en-US" altLang="zh-CN"/>
              <a:t>Nanjing University</a:t>
            </a:r>
            <a:endParaRPr lang="en-US" altLang="zh-CN"/>
          </a:p>
        </p:txBody>
      </p:sp>
      <p:sp>
        <p:nvSpPr>
          <p:cNvPr id="1049476" name="Rectangle 9"/>
          <p:cNvSpPr>
            <a:spLocks noGrp="1" noChangeArrowheads="1"/>
          </p:cNvSpPr>
          <p:nvPr>
            <p:ph type="sldNum" sz="quarter" idx="12"/>
          </p:nvPr>
        </p:nvSpPr>
        <p:spPr/>
        <p:txBody>
          <a:bodyPr/>
          <a:p>
            <a:fld id="{A83B90C2-A76A-4FB3-BFA8-0B3EC6BDB504}" type="slidenum">
              <a:rPr lang="en-US" altLang="zh-CN"/>
            </a:fld>
            <a:endParaRPr lang="en-US" altLang="zh-CN"/>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96C455-D181-459A-8014-67AAEFFCA7C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0321020-7931-4610-B95E-80A53469F59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59" name=""/>
        <p:cNvGrpSpPr/>
        <p:nvPr/>
      </p:nvGrpSpPr>
      <p:grpSpPr>
        <a:xfrm>
          <a:off x="0" y="0"/>
          <a:ext cx="0" cy="0"/>
          <a:chOff x="0" y="0"/>
          <a:chExt cx="0" cy="0"/>
        </a:xfrm>
      </p:grpSpPr>
      <p:sp>
        <p:nvSpPr>
          <p:cNvPr id="1048663" name="图片占位符 11"/>
          <p:cNvSpPr>
            <a:spLocks noGrp="1"/>
          </p:cNvSpPr>
          <p:nvPr>
            <p:ph type="pic" sz="quarter" idx="10"/>
          </p:nvPr>
        </p:nvSpPr>
        <p:spPr>
          <a:xfrm>
            <a:off x="0" y="0"/>
            <a:ext cx="12192000" cy="4056063"/>
          </a:xfrm>
        </p:spPr>
        <p:txBody>
          <a:bodyPr/>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一张长图">
    <p:spTree>
      <p:nvGrpSpPr>
        <p:cNvPr id="155" name=""/>
        <p:cNvGrpSpPr/>
        <p:nvPr/>
      </p:nvGrpSpPr>
      <p:grpSpPr>
        <a:xfrm>
          <a:off x="0" y="0"/>
          <a:ext cx="0" cy="0"/>
          <a:chOff x="0" y="0"/>
          <a:chExt cx="0" cy="0"/>
        </a:xfrm>
      </p:grpSpPr>
      <p:grpSp>
        <p:nvGrpSpPr>
          <p:cNvPr id="156" name="组合 21"/>
          <p:cNvGrpSpPr/>
          <p:nvPr userDrawn="1"/>
        </p:nvGrpSpPr>
        <p:grpSpPr>
          <a:xfrm rot="169789">
            <a:off x="7333468" y="1757113"/>
            <a:ext cx="5694860" cy="5835138"/>
            <a:chOff x="377825" y="6983413"/>
            <a:chExt cx="5284788" cy="5414962"/>
          </a:xfrm>
          <a:solidFill>
            <a:schemeClr val="accent1">
              <a:alpha val="4000"/>
            </a:schemeClr>
          </a:solidFill>
        </p:grpSpPr>
        <p:sp>
          <p:nvSpPr>
            <p:cNvPr id="1049886"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87"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88"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89"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0"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1"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2"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3"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4"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5"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6"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7"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8"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899"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900" name="日期占位符 1"/>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901" name="页脚占位符 2"/>
          <p:cNvSpPr>
            <a:spLocks noGrp="1"/>
          </p:cNvSpPr>
          <p:nvPr>
            <p:ph type="ftr" sz="quarter" idx="11"/>
          </p:nvPr>
        </p:nvSpPr>
        <p:spPr/>
        <p:txBody>
          <a:bodyPr/>
          <a:p>
            <a:endParaRPr lang="zh-CN" altLang="en-US"/>
          </a:p>
        </p:txBody>
      </p:sp>
      <p:sp>
        <p:nvSpPr>
          <p:cNvPr id="1049902" name="灯片编号占位符 3"/>
          <p:cNvSpPr>
            <a:spLocks noGrp="1"/>
          </p:cNvSpPr>
          <p:nvPr>
            <p:ph type="sldNum" sz="quarter" idx="12"/>
          </p:nvPr>
        </p:nvSpPr>
        <p:spPr/>
        <p:txBody>
          <a:bodyPr/>
          <a:p>
            <a:fld id="{40321020-7931-4610-B95E-80A53469F597}" type="slidenum">
              <a:rPr lang="zh-CN" altLang="en-US" smtClean="0"/>
            </a:fld>
            <a:endParaRPr lang="zh-CN" altLang="en-US"/>
          </a:p>
        </p:txBody>
      </p:sp>
      <p:sp>
        <p:nvSpPr>
          <p:cNvPr id="1049903" name="图片占位符 22"/>
          <p:cNvSpPr>
            <a:spLocks noGrp="1"/>
          </p:cNvSpPr>
          <p:nvPr>
            <p:ph type="pic" sz="quarter" idx="13"/>
          </p:nvPr>
        </p:nvSpPr>
        <p:spPr>
          <a:xfrm>
            <a:off x="660400" y="1130300"/>
            <a:ext cx="10858500" cy="2817813"/>
          </a:xfrm>
        </p:spPr>
        <p:txBody>
          <a:bodyPr/>
          <a:p>
            <a:endParaRPr lang="zh-CN" altLang="en-US"/>
          </a:p>
        </p:txBody>
      </p:sp>
      <p:sp>
        <p:nvSpPr>
          <p:cNvPr id="1049904" name="文本框 128"/>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905" name="矩形: 圆角 66"/>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57" name="组合 67"/>
          <p:cNvGrpSpPr/>
          <p:nvPr userDrawn="1"/>
        </p:nvGrpSpPr>
        <p:grpSpPr>
          <a:xfrm>
            <a:off x="237423" y="135299"/>
            <a:ext cx="847682" cy="847682"/>
            <a:chOff x="237423" y="135299"/>
            <a:chExt cx="847682" cy="847682"/>
          </a:xfrm>
        </p:grpSpPr>
        <p:sp>
          <p:nvSpPr>
            <p:cNvPr id="1049906" name="椭圆 68"/>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58" name="组合 69"/>
            <p:cNvGrpSpPr/>
            <p:nvPr/>
          </p:nvGrpSpPr>
          <p:grpSpPr>
            <a:xfrm>
              <a:off x="293735" y="191234"/>
              <a:ext cx="735058" cy="735811"/>
              <a:chOff x="3497262" y="849313"/>
              <a:chExt cx="4651376" cy="4656138"/>
            </a:xfrm>
            <a:solidFill>
              <a:schemeClr val="accent1"/>
            </a:solidFill>
          </p:grpSpPr>
          <p:sp>
            <p:nvSpPr>
              <p:cNvPr id="1049907"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908"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909"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910"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911"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912"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913"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914"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915"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916"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917"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918"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919"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920"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921"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922"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923"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924"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925"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926"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927"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928"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929"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930"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931"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932"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933"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934"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935"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936"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937"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938"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939"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940"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941"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942"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943"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944"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945"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946"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947" name="文本占位符 65"/>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一张图片">
    <p:spTree>
      <p:nvGrpSpPr>
        <p:cNvPr id="133" name=""/>
        <p:cNvGrpSpPr/>
        <p:nvPr/>
      </p:nvGrpSpPr>
      <p:grpSpPr>
        <a:xfrm>
          <a:off x="0" y="0"/>
          <a:ext cx="0" cy="0"/>
          <a:chOff x="0" y="0"/>
          <a:chExt cx="0" cy="0"/>
        </a:xfrm>
      </p:grpSpPr>
      <p:sp>
        <p:nvSpPr>
          <p:cNvPr id="1049546" name="图片占位符 7"/>
          <p:cNvSpPr>
            <a:spLocks noGrp="1"/>
          </p:cNvSpPr>
          <p:nvPr>
            <p:ph type="pic" sz="quarter" idx="13"/>
          </p:nvPr>
        </p:nvSpPr>
        <p:spPr>
          <a:xfrm>
            <a:off x="838200" y="1301750"/>
            <a:ext cx="5243513" cy="4670425"/>
          </a:xfrm>
        </p:spPr>
        <p:txBody>
          <a:bodyPr/>
          <a:p>
            <a:endParaRPr lang="zh-CN" altLang="en-US"/>
          </a:p>
        </p:txBody>
      </p:sp>
      <p:sp>
        <p:nvSpPr>
          <p:cNvPr id="1049547"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548" name="页脚占位符 3"/>
          <p:cNvSpPr>
            <a:spLocks noGrp="1"/>
          </p:cNvSpPr>
          <p:nvPr>
            <p:ph type="ftr" sz="quarter" idx="11"/>
          </p:nvPr>
        </p:nvSpPr>
        <p:spPr/>
        <p:txBody>
          <a:bodyPr/>
          <a:p>
            <a:endParaRPr lang="zh-CN" altLang="en-US"/>
          </a:p>
        </p:txBody>
      </p:sp>
      <p:sp>
        <p:nvSpPr>
          <p:cNvPr id="1049549"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grpSp>
        <p:nvGrpSpPr>
          <p:cNvPr id="134" name="组合 22"/>
          <p:cNvGrpSpPr/>
          <p:nvPr userDrawn="1"/>
        </p:nvGrpSpPr>
        <p:grpSpPr>
          <a:xfrm rot="169789">
            <a:off x="7333468" y="1757113"/>
            <a:ext cx="5694860" cy="5835138"/>
            <a:chOff x="377825" y="6983413"/>
            <a:chExt cx="5284788" cy="5414962"/>
          </a:xfrm>
          <a:solidFill>
            <a:schemeClr val="accent1">
              <a:alpha val="4000"/>
            </a:schemeClr>
          </a:solidFill>
        </p:grpSpPr>
        <p:sp>
          <p:nvSpPr>
            <p:cNvPr id="1049550"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51"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52"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53"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54"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55"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56"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57"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58"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59"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60"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61"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62"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563"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564" name="文本框 8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565" name="矩形: 圆角 84"/>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5" name="组合 85"/>
          <p:cNvGrpSpPr/>
          <p:nvPr userDrawn="1"/>
        </p:nvGrpSpPr>
        <p:grpSpPr>
          <a:xfrm>
            <a:off x="237423" y="135299"/>
            <a:ext cx="847682" cy="847682"/>
            <a:chOff x="237423" y="135299"/>
            <a:chExt cx="847682" cy="847682"/>
          </a:xfrm>
        </p:grpSpPr>
        <p:sp>
          <p:nvSpPr>
            <p:cNvPr id="1049566" name="椭圆 86"/>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6" name="组合 87"/>
            <p:cNvGrpSpPr/>
            <p:nvPr/>
          </p:nvGrpSpPr>
          <p:grpSpPr>
            <a:xfrm>
              <a:off x="293735" y="191234"/>
              <a:ext cx="735058" cy="735811"/>
              <a:chOff x="3497262" y="849313"/>
              <a:chExt cx="4651376" cy="4656138"/>
            </a:xfrm>
            <a:solidFill>
              <a:schemeClr val="accent1"/>
            </a:solidFill>
          </p:grpSpPr>
          <p:sp>
            <p:nvSpPr>
              <p:cNvPr id="1049567"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568"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569"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570"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571"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572"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573"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574"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575"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576"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577"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578"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579"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580"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581"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582"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583"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584"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585"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586"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587"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588"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589"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590"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591"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592"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593"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594"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595"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596"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597"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598"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599"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600"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601"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602"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603"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604"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605"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606"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607" name="文本占位符 65"/>
          <p:cNvSpPr>
            <a:spLocks noGrp="1"/>
          </p:cNvSpPr>
          <p:nvPr>
            <p:ph type="body" idx="14"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59" name=""/>
        <p:cNvGrpSpPr/>
        <p:nvPr/>
      </p:nvGrpSpPr>
      <p:grpSpPr>
        <a:xfrm>
          <a:off x="0" y="0"/>
          <a:ext cx="0" cy="0"/>
          <a:chOff x="0" y="0"/>
          <a:chExt cx="0" cy="0"/>
        </a:xfrm>
      </p:grpSpPr>
      <p:grpSp>
        <p:nvGrpSpPr>
          <p:cNvPr id="160" name="组合 34"/>
          <p:cNvGrpSpPr/>
          <p:nvPr userDrawn="1"/>
        </p:nvGrpSpPr>
        <p:grpSpPr>
          <a:xfrm rot="169789">
            <a:off x="7333468" y="1757113"/>
            <a:ext cx="5694860" cy="5835138"/>
            <a:chOff x="377825" y="6983413"/>
            <a:chExt cx="5284788" cy="5414962"/>
          </a:xfrm>
          <a:solidFill>
            <a:schemeClr val="accent1">
              <a:alpha val="4000"/>
            </a:schemeClr>
          </a:solidFill>
        </p:grpSpPr>
        <p:sp>
          <p:nvSpPr>
            <p:cNvPr id="1049948"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49"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0"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1"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2"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3"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4"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5"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6"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7"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8"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59"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60"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961"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962" name="图片占位符 16"/>
          <p:cNvSpPr>
            <a:spLocks noGrp="1"/>
          </p:cNvSpPr>
          <p:nvPr>
            <p:ph type="pic" sz="quarter" idx="14"/>
          </p:nvPr>
        </p:nvSpPr>
        <p:spPr>
          <a:xfrm>
            <a:off x="4698494" y="3681942"/>
            <a:ext cx="6819900" cy="2441575"/>
          </a:xfrm>
        </p:spPr>
        <p:txBody>
          <a:bodyPr/>
          <a:p>
            <a:endParaRPr lang="zh-CN" altLang="en-US"/>
          </a:p>
        </p:txBody>
      </p:sp>
      <p:sp>
        <p:nvSpPr>
          <p:cNvPr id="1049963" name="图片占位符 16"/>
          <p:cNvSpPr>
            <a:spLocks noGrp="1"/>
          </p:cNvSpPr>
          <p:nvPr>
            <p:ph type="pic" sz="quarter" idx="13"/>
          </p:nvPr>
        </p:nvSpPr>
        <p:spPr>
          <a:xfrm>
            <a:off x="668338" y="1123950"/>
            <a:ext cx="6819900" cy="2441575"/>
          </a:xfrm>
        </p:spPr>
        <p:txBody>
          <a:bodyPr/>
          <a:p>
            <a:endParaRPr lang="zh-CN" altLang="en-US"/>
          </a:p>
        </p:txBody>
      </p:sp>
      <p:sp>
        <p:nvSpPr>
          <p:cNvPr id="1049964"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965" name="页脚占位符 3"/>
          <p:cNvSpPr>
            <a:spLocks noGrp="1"/>
          </p:cNvSpPr>
          <p:nvPr>
            <p:ph type="ftr" sz="quarter" idx="11"/>
          </p:nvPr>
        </p:nvSpPr>
        <p:spPr/>
        <p:txBody>
          <a:bodyPr/>
          <a:p>
            <a:endParaRPr lang="zh-CN" altLang="en-US"/>
          </a:p>
        </p:txBody>
      </p:sp>
      <p:sp>
        <p:nvSpPr>
          <p:cNvPr id="1049966"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9967" name="文本框 3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968" name="矩形: 圆角 84"/>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61" name="组合 85"/>
          <p:cNvGrpSpPr/>
          <p:nvPr userDrawn="1"/>
        </p:nvGrpSpPr>
        <p:grpSpPr>
          <a:xfrm>
            <a:off x="237423" y="135299"/>
            <a:ext cx="847682" cy="847682"/>
            <a:chOff x="237423" y="135299"/>
            <a:chExt cx="847682" cy="847682"/>
          </a:xfrm>
        </p:grpSpPr>
        <p:sp>
          <p:nvSpPr>
            <p:cNvPr id="1049969" name="椭圆 86"/>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62" name="组合 87"/>
            <p:cNvGrpSpPr/>
            <p:nvPr/>
          </p:nvGrpSpPr>
          <p:grpSpPr>
            <a:xfrm>
              <a:off x="293735" y="191234"/>
              <a:ext cx="735058" cy="735811"/>
              <a:chOff x="3497262" y="849313"/>
              <a:chExt cx="4651376" cy="4656138"/>
            </a:xfrm>
            <a:solidFill>
              <a:schemeClr val="accent1"/>
            </a:solidFill>
          </p:grpSpPr>
          <p:sp>
            <p:nvSpPr>
              <p:cNvPr id="1049970"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971"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972"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973"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974"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975"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976"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977"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978"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979"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980"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981"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982"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983"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984"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985"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986"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987"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988"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989"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990"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991"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992"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993"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994"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995"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996"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997"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998"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999"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50000"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50001"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50002"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50003"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50004"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50005"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50006"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50007"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50008"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50009"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50010" name="文本占位符 65"/>
          <p:cNvSpPr>
            <a:spLocks noGrp="1"/>
          </p:cNvSpPr>
          <p:nvPr>
            <p:ph type="body" idx="15"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三张图片">
    <p:spTree>
      <p:nvGrpSpPr>
        <p:cNvPr id="182" name=""/>
        <p:cNvGrpSpPr/>
        <p:nvPr/>
      </p:nvGrpSpPr>
      <p:grpSpPr>
        <a:xfrm>
          <a:off x="0" y="0"/>
          <a:ext cx="0" cy="0"/>
          <a:chOff x="0" y="0"/>
          <a:chExt cx="0" cy="0"/>
        </a:xfrm>
      </p:grpSpPr>
      <p:grpSp>
        <p:nvGrpSpPr>
          <p:cNvPr id="183" name="组合 12"/>
          <p:cNvGrpSpPr/>
          <p:nvPr userDrawn="1"/>
        </p:nvGrpSpPr>
        <p:grpSpPr>
          <a:xfrm rot="169789">
            <a:off x="7333468" y="1757113"/>
            <a:ext cx="5694860" cy="5835138"/>
            <a:chOff x="377825" y="6983413"/>
            <a:chExt cx="5284788" cy="5414962"/>
          </a:xfrm>
          <a:solidFill>
            <a:schemeClr val="accent1">
              <a:alpha val="4000"/>
            </a:schemeClr>
          </a:solidFill>
        </p:grpSpPr>
        <p:sp>
          <p:nvSpPr>
            <p:cNvPr id="1050269"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0"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1"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2"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3"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4"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5"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6"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7"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8"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79"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80"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81"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50282"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50283"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50284" name="页脚占位符 3"/>
          <p:cNvSpPr>
            <a:spLocks noGrp="1"/>
          </p:cNvSpPr>
          <p:nvPr>
            <p:ph type="ftr" sz="quarter" idx="11"/>
          </p:nvPr>
        </p:nvSpPr>
        <p:spPr/>
        <p:txBody>
          <a:bodyPr/>
          <a:p>
            <a:endParaRPr lang="zh-CN" altLang="en-US"/>
          </a:p>
        </p:txBody>
      </p:sp>
      <p:sp>
        <p:nvSpPr>
          <p:cNvPr id="1050285"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50286" name="图片占位符 9"/>
          <p:cNvSpPr>
            <a:spLocks noGrp="1"/>
          </p:cNvSpPr>
          <p:nvPr>
            <p:ph type="pic" sz="quarter" idx="13"/>
          </p:nvPr>
        </p:nvSpPr>
        <p:spPr>
          <a:xfrm>
            <a:off x="661988" y="1139750"/>
            <a:ext cx="3517900" cy="2725813"/>
          </a:xfrm>
        </p:spPr>
        <p:txBody>
          <a:bodyPr/>
          <a:p>
            <a:endParaRPr lang="zh-CN" altLang="en-US"/>
          </a:p>
        </p:txBody>
      </p:sp>
      <p:sp>
        <p:nvSpPr>
          <p:cNvPr id="1050287" name="图片占位符 9"/>
          <p:cNvSpPr>
            <a:spLocks noGrp="1"/>
          </p:cNvSpPr>
          <p:nvPr>
            <p:ph type="pic" sz="quarter" idx="14"/>
          </p:nvPr>
        </p:nvSpPr>
        <p:spPr>
          <a:xfrm>
            <a:off x="4330561" y="1139750"/>
            <a:ext cx="3517900" cy="2725813"/>
          </a:xfrm>
        </p:spPr>
        <p:txBody>
          <a:bodyPr/>
          <a:p>
            <a:endParaRPr lang="zh-CN" altLang="en-US"/>
          </a:p>
        </p:txBody>
      </p:sp>
      <p:sp>
        <p:nvSpPr>
          <p:cNvPr id="1050288" name="图片占位符 9"/>
          <p:cNvSpPr>
            <a:spLocks noGrp="1"/>
          </p:cNvSpPr>
          <p:nvPr>
            <p:ph type="pic" sz="quarter" idx="15"/>
          </p:nvPr>
        </p:nvSpPr>
        <p:spPr>
          <a:xfrm>
            <a:off x="7999134" y="1139750"/>
            <a:ext cx="3517900" cy="2725813"/>
          </a:xfrm>
        </p:spPr>
        <p:txBody>
          <a:bodyPr/>
          <a:p>
            <a:endParaRPr lang="zh-CN" altLang="en-US"/>
          </a:p>
        </p:txBody>
      </p:sp>
      <p:sp>
        <p:nvSpPr>
          <p:cNvPr id="1050289" name="文本框 27"/>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50290" name="矩形: 圆角 119"/>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4" name="组合 120"/>
          <p:cNvGrpSpPr/>
          <p:nvPr userDrawn="1"/>
        </p:nvGrpSpPr>
        <p:grpSpPr>
          <a:xfrm>
            <a:off x="237423" y="135299"/>
            <a:ext cx="847682" cy="847682"/>
            <a:chOff x="237423" y="135299"/>
            <a:chExt cx="847682" cy="847682"/>
          </a:xfrm>
        </p:grpSpPr>
        <p:sp>
          <p:nvSpPr>
            <p:cNvPr id="1050291" name="椭圆 121"/>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5" name="组合 122"/>
            <p:cNvGrpSpPr/>
            <p:nvPr/>
          </p:nvGrpSpPr>
          <p:grpSpPr>
            <a:xfrm>
              <a:off x="293735" y="191234"/>
              <a:ext cx="735058" cy="735811"/>
              <a:chOff x="3497262" y="849313"/>
              <a:chExt cx="4651376" cy="4656138"/>
            </a:xfrm>
            <a:solidFill>
              <a:schemeClr val="accent1"/>
            </a:solidFill>
          </p:grpSpPr>
          <p:sp>
            <p:nvSpPr>
              <p:cNvPr id="1050292"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50293"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50294"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50295"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50296"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50297"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50298"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50299"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50300"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50301"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50302"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50303"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50304"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50305"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50306"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50307"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50308"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50309"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50310"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50311"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50312"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50313"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50314"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50315"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50316"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50317"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50318"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50319"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50320"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50321"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50322"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50323"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50324"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50325"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50326"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50327"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50328"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50329"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50330"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50331"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50332" name="文本占位符 65"/>
          <p:cNvSpPr>
            <a:spLocks noGrp="1"/>
          </p:cNvSpPr>
          <p:nvPr>
            <p:ph type="body" idx="16"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四张图片">
    <p:spTree>
      <p:nvGrpSpPr>
        <p:cNvPr id="145" name=""/>
        <p:cNvGrpSpPr/>
        <p:nvPr/>
      </p:nvGrpSpPr>
      <p:grpSpPr>
        <a:xfrm>
          <a:off x="0" y="0"/>
          <a:ext cx="0" cy="0"/>
          <a:chOff x="0" y="0"/>
          <a:chExt cx="0" cy="0"/>
        </a:xfrm>
      </p:grpSpPr>
      <p:grpSp>
        <p:nvGrpSpPr>
          <p:cNvPr id="146" name="组合 18"/>
          <p:cNvGrpSpPr/>
          <p:nvPr userDrawn="1"/>
        </p:nvGrpSpPr>
        <p:grpSpPr>
          <a:xfrm rot="169789">
            <a:off x="7333468" y="1757113"/>
            <a:ext cx="5694860" cy="5835138"/>
            <a:chOff x="377825" y="6983413"/>
            <a:chExt cx="5284788" cy="5414962"/>
          </a:xfrm>
          <a:solidFill>
            <a:schemeClr val="accent1">
              <a:alpha val="4000"/>
            </a:schemeClr>
          </a:solidFill>
        </p:grpSpPr>
        <p:sp>
          <p:nvSpPr>
            <p:cNvPr id="1049742"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43"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44"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45"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46"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47"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48"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49"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50"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51"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52"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53"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54"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49755"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1049756" name="日期占位符 2"/>
          <p:cNvSpPr>
            <a:spLocks noGrp="1"/>
          </p:cNvSpPr>
          <p:nvPr>
            <p:ph type="dt" sz="half" idx="10"/>
          </p:nvPr>
        </p:nvSpPr>
        <p:spPr/>
        <p:txBody>
          <a:bodyPr/>
          <a:p>
            <a:fld id="{DD96C455-D181-459A-8014-67AAEFFCA7C2}" type="datetimeFigureOut">
              <a:rPr lang="zh-CN" altLang="en-US" smtClean="0"/>
            </a:fld>
            <a:endParaRPr lang="zh-CN" altLang="en-US"/>
          </a:p>
        </p:txBody>
      </p:sp>
      <p:sp>
        <p:nvSpPr>
          <p:cNvPr id="1049757" name="页脚占位符 3"/>
          <p:cNvSpPr>
            <a:spLocks noGrp="1"/>
          </p:cNvSpPr>
          <p:nvPr>
            <p:ph type="ftr" sz="quarter" idx="11"/>
          </p:nvPr>
        </p:nvSpPr>
        <p:spPr/>
        <p:txBody>
          <a:bodyPr/>
          <a:p>
            <a:endParaRPr lang="zh-CN" altLang="en-US"/>
          </a:p>
        </p:txBody>
      </p:sp>
      <p:sp>
        <p:nvSpPr>
          <p:cNvPr id="1049758" name="灯片编号占位符 4"/>
          <p:cNvSpPr>
            <a:spLocks noGrp="1"/>
          </p:cNvSpPr>
          <p:nvPr>
            <p:ph type="sldNum" sz="quarter" idx="12"/>
          </p:nvPr>
        </p:nvSpPr>
        <p:spPr/>
        <p:txBody>
          <a:bodyPr/>
          <a:p>
            <a:fld id="{40321020-7931-4610-B95E-80A53469F597}" type="slidenum">
              <a:rPr lang="zh-CN" altLang="en-US" smtClean="0"/>
            </a:fld>
            <a:endParaRPr lang="zh-CN" altLang="en-US"/>
          </a:p>
        </p:txBody>
      </p:sp>
      <p:sp>
        <p:nvSpPr>
          <p:cNvPr id="1049759" name="矩形 5"/>
          <p:cNvSpPr/>
          <p:nvPr userDrawn="1"/>
        </p:nvSpPr>
        <p:spPr>
          <a:xfrm>
            <a:off x="66040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760" name="矩形 6"/>
          <p:cNvSpPr/>
          <p:nvPr userDrawn="1"/>
        </p:nvSpPr>
        <p:spPr>
          <a:xfrm>
            <a:off x="66040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761" name="矩形 7"/>
          <p:cNvSpPr/>
          <p:nvPr userDrawn="1"/>
        </p:nvSpPr>
        <p:spPr>
          <a:xfrm>
            <a:off x="6151880" y="1130300"/>
            <a:ext cx="5367020" cy="2435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762" name="矩形 8"/>
          <p:cNvSpPr/>
          <p:nvPr userDrawn="1"/>
        </p:nvSpPr>
        <p:spPr>
          <a:xfrm>
            <a:off x="6151880" y="3734122"/>
            <a:ext cx="5367020" cy="2399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9763" name="图片占位符 14"/>
          <p:cNvSpPr>
            <a:spLocks noGrp="1"/>
          </p:cNvSpPr>
          <p:nvPr>
            <p:ph type="pic" sz="quarter" idx="13"/>
          </p:nvPr>
        </p:nvSpPr>
        <p:spPr>
          <a:xfrm>
            <a:off x="952392" y="1412875"/>
            <a:ext cx="1867008" cy="1866245"/>
          </a:xfrm>
        </p:spPr>
        <p:txBody>
          <a:bodyPr/>
          <a:p>
            <a:endParaRPr lang="zh-CN" altLang="en-US"/>
          </a:p>
        </p:txBody>
      </p:sp>
      <p:sp>
        <p:nvSpPr>
          <p:cNvPr id="1049764" name="图片占位符 14"/>
          <p:cNvSpPr>
            <a:spLocks noGrp="1"/>
          </p:cNvSpPr>
          <p:nvPr>
            <p:ph type="pic" sz="quarter" idx="14"/>
          </p:nvPr>
        </p:nvSpPr>
        <p:spPr>
          <a:xfrm>
            <a:off x="6422971" y="1412875"/>
            <a:ext cx="1867008" cy="1866245"/>
          </a:xfrm>
        </p:spPr>
        <p:txBody>
          <a:bodyPr/>
          <a:p>
            <a:endParaRPr lang="zh-CN" altLang="en-US"/>
          </a:p>
        </p:txBody>
      </p:sp>
      <p:sp>
        <p:nvSpPr>
          <p:cNvPr id="1049765" name="图片占位符 14"/>
          <p:cNvSpPr>
            <a:spLocks noGrp="1"/>
          </p:cNvSpPr>
          <p:nvPr>
            <p:ph type="pic" sz="quarter" idx="15"/>
          </p:nvPr>
        </p:nvSpPr>
        <p:spPr>
          <a:xfrm>
            <a:off x="6422971" y="4000607"/>
            <a:ext cx="1867008" cy="1866245"/>
          </a:xfrm>
        </p:spPr>
        <p:txBody>
          <a:bodyPr/>
          <a:p>
            <a:endParaRPr lang="zh-CN" altLang="en-US"/>
          </a:p>
        </p:txBody>
      </p:sp>
      <p:sp>
        <p:nvSpPr>
          <p:cNvPr id="1049766" name="图片占位符 14"/>
          <p:cNvSpPr>
            <a:spLocks noGrp="1"/>
          </p:cNvSpPr>
          <p:nvPr>
            <p:ph type="pic" sz="quarter" idx="16"/>
          </p:nvPr>
        </p:nvSpPr>
        <p:spPr>
          <a:xfrm>
            <a:off x="952392" y="4000607"/>
            <a:ext cx="1867008" cy="1866245"/>
          </a:xfrm>
        </p:spPr>
        <p:txBody>
          <a:bodyPr/>
          <a:p>
            <a:endParaRPr lang="zh-CN" altLang="en-US"/>
          </a:p>
        </p:txBody>
      </p:sp>
      <p:sp>
        <p:nvSpPr>
          <p:cNvPr id="1049767" name="文本框 33"/>
          <p:cNvSpPr txBox="1"/>
          <p:nvPr userDrawn="1"/>
        </p:nvSpPr>
        <p:spPr>
          <a:xfrm>
            <a:off x="645615" y="6156880"/>
            <a:ext cx="2821002" cy="338554"/>
          </a:xfrm>
          <a:prstGeom prst="rect">
            <a:avLst/>
          </a:prstGeom>
          <a:noFill/>
        </p:spPr>
        <p:txBody>
          <a:bodyPr wrap="square" lIns="0" rtlCol="0">
            <a:spAutoFit/>
          </a:bodyPr>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endPar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endParaRPr>
          </a:p>
        </p:txBody>
      </p:sp>
      <p:sp>
        <p:nvSpPr>
          <p:cNvPr id="1049768" name="矩形: 圆角 80"/>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47" name="组合 81"/>
          <p:cNvGrpSpPr/>
          <p:nvPr userDrawn="1"/>
        </p:nvGrpSpPr>
        <p:grpSpPr>
          <a:xfrm>
            <a:off x="237423" y="135299"/>
            <a:ext cx="847682" cy="847682"/>
            <a:chOff x="237423" y="135299"/>
            <a:chExt cx="847682" cy="847682"/>
          </a:xfrm>
        </p:grpSpPr>
        <p:sp>
          <p:nvSpPr>
            <p:cNvPr id="1049769" name="椭圆 82"/>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48" name="组合 83"/>
            <p:cNvGrpSpPr/>
            <p:nvPr/>
          </p:nvGrpSpPr>
          <p:grpSpPr>
            <a:xfrm>
              <a:off x="293735" y="191234"/>
              <a:ext cx="735058" cy="735811"/>
              <a:chOff x="3497262" y="849313"/>
              <a:chExt cx="4651376" cy="4656138"/>
            </a:xfrm>
            <a:solidFill>
              <a:schemeClr val="accent1"/>
            </a:solidFill>
          </p:grpSpPr>
          <p:sp>
            <p:nvSpPr>
              <p:cNvPr id="1049770"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p:spPr>
            <p:txBody>
              <a:bodyPr vert="horz" wrap="square" lIns="91440" tIns="45720" rIns="91440" bIns="45720" numCol="1" anchor="t" anchorCtr="0" compatLnSpc="1"/>
              <a:p>
                <a:endParaRPr lang="zh-CN" altLang="en-US"/>
              </a:p>
            </p:txBody>
          </p:sp>
          <p:sp>
            <p:nvSpPr>
              <p:cNvPr id="1049771"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p:spPr>
            <p:txBody>
              <a:bodyPr vert="horz" wrap="square" lIns="91440" tIns="45720" rIns="91440" bIns="45720" numCol="1" anchor="t" anchorCtr="0" compatLnSpc="1"/>
              <a:p>
                <a:endParaRPr lang="zh-CN" altLang="en-US"/>
              </a:p>
            </p:txBody>
          </p:sp>
          <p:sp>
            <p:nvSpPr>
              <p:cNvPr id="1049772"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p:spPr>
            <p:txBody>
              <a:bodyPr vert="horz" wrap="square" lIns="91440" tIns="45720" rIns="91440" bIns="45720" numCol="1" anchor="t" anchorCtr="0" compatLnSpc="1"/>
              <a:p>
                <a:endParaRPr lang="zh-CN" altLang="en-US"/>
              </a:p>
            </p:txBody>
          </p:sp>
          <p:sp>
            <p:nvSpPr>
              <p:cNvPr id="1049773"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p:spPr>
            <p:txBody>
              <a:bodyPr vert="horz" wrap="square" lIns="91440" tIns="45720" rIns="91440" bIns="45720" numCol="1" anchor="t" anchorCtr="0" compatLnSpc="1"/>
              <a:p>
                <a:endParaRPr lang="zh-CN" altLang="en-US"/>
              </a:p>
            </p:txBody>
          </p:sp>
          <p:sp>
            <p:nvSpPr>
              <p:cNvPr id="1049774"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p:spPr>
            <p:txBody>
              <a:bodyPr vert="horz" wrap="square" lIns="91440" tIns="45720" rIns="91440" bIns="45720" numCol="1" anchor="t" anchorCtr="0" compatLnSpc="1"/>
              <a:p>
                <a:endParaRPr lang="zh-CN" altLang="en-US"/>
              </a:p>
            </p:txBody>
          </p:sp>
          <p:sp>
            <p:nvSpPr>
              <p:cNvPr id="1049775"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p:spPr>
            <p:txBody>
              <a:bodyPr vert="horz" wrap="square" lIns="91440" tIns="45720" rIns="91440" bIns="45720" numCol="1" anchor="t" anchorCtr="0" compatLnSpc="1"/>
              <a:p>
                <a:endParaRPr lang="zh-CN" altLang="en-US"/>
              </a:p>
            </p:txBody>
          </p:sp>
          <p:sp>
            <p:nvSpPr>
              <p:cNvPr id="1049776"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p:spPr>
            <p:txBody>
              <a:bodyPr vert="horz" wrap="square" lIns="91440" tIns="45720" rIns="91440" bIns="45720" numCol="1" anchor="t" anchorCtr="0" compatLnSpc="1"/>
              <a:p>
                <a:endParaRPr lang="zh-CN" altLang="en-US"/>
              </a:p>
            </p:txBody>
          </p:sp>
          <p:sp>
            <p:nvSpPr>
              <p:cNvPr id="1049777"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p:spPr>
            <p:txBody>
              <a:bodyPr vert="horz" wrap="square" lIns="91440" tIns="45720" rIns="91440" bIns="45720" numCol="1" anchor="t" anchorCtr="0" compatLnSpc="1"/>
              <a:p>
                <a:endParaRPr lang="zh-CN" altLang="en-US"/>
              </a:p>
            </p:txBody>
          </p:sp>
          <p:sp>
            <p:nvSpPr>
              <p:cNvPr id="1049778"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p:spPr>
            <p:txBody>
              <a:bodyPr vert="horz" wrap="square" lIns="91440" tIns="45720" rIns="91440" bIns="45720" numCol="1" anchor="t" anchorCtr="0" compatLnSpc="1"/>
              <a:p>
                <a:endParaRPr lang="zh-CN" altLang="en-US"/>
              </a:p>
            </p:txBody>
          </p:sp>
          <p:sp>
            <p:nvSpPr>
              <p:cNvPr id="1049779"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p:spPr>
            <p:txBody>
              <a:bodyPr vert="horz" wrap="square" lIns="91440" tIns="45720" rIns="91440" bIns="45720" numCol="1" anchor="t" anchorCtr="0" compatLnSpc="1"/>
              <a:p>
                <a:endParaRPr lang="zh-CN" altLang="en-US"/>
              </a:p>
            </p:txBody>
          </p:sp>
          <p:sp>
            <p:nvSpPr>
              <p:cNvPr id="1049780"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p:spPr>
            <p:txBody>
              <a:bodyPr vert="horz" wrap="square" lIns="91440" tIns="45720" rIns="91440" bIns="45720" numCol="1" anchor="t" anchorCtr="0" compatLnSpc="1"/>
              <a:p>
                <a:endParaRPr lang="zh-CN" altLang="en-US"/>
              </a:p>
            </p:txBody>
          </p:sp>
          <p:sp>
            <p:nvSpPr>
              <p:cNvPr id="1049781"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p:spPr>
            <p:txBody>
              <a:bodyPr vert="horz" wrap="square" lIns="91440" tIns="45720" rIns="91440" bIns="45720" numCol="1" anchor="t" anchorCtr="0" compatLnSpc="1"/>
              <a:p>
                <a:endParaRPr lang="zh-CN" altLang="en-US"/>
              </a:p>
            </p:txBody>
          </p:sp>
          <p:sp>
            <p:nvSpPr>
              <p:cNvPr id="1049782"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p:spPr>
            <p:txBody>
              <a:bodyPr vert="horz" wrap="square" lIns="91440" tIns="45720" rIns="91440" bIns="45720" numCol="1" anchor="t" anchorCtr="0" compatLnSpc="1"/>
              <a:p>
                <a:endParaRPr lang="zh-CN" altLang="en-US"/>
              </a:p>
            </p:txBody>
          </p:sp>
          <p:sp>
            <p:nvSpPr>
              <p:cNvPr id="1049783"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p:spPr>
            <p:txBody>
              <a:bodyPr vert="horz" wrap="square" lIns="91440" tIns="45720" rIns="91440" bIns="45720" numCol="1" anchor="t" anchorCtr="0" compatLnSpc="1"/>
              <a:p>
                <a:endParaRPr lang="zh-CN" altLang="en-US"/>
              </a:p>
            </p:txBody>
          </p:sp>
          <p:sp>
            <p:nvSpPr>
              <p:cNvPr id="1049784"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p:spPr>
            <p:txBody>
              <a:bodyPr vert="horz" wrap="square" lIns="91440" tIns="45720" rIns="91440" bIns="45720" numCol="1" anchor="t" anchorCtr="0" compatLnSpc="1"/>
              <a:p>
                <a:endParaRPr lang="zh-CN" altLang="en-US"/>
              </a:p>
            </p:txBody>
          </p:sp>
          <p:sp>
            <p:nvSpPr>
              <p:cNvPr id="1049785"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p:spPr>
            <p:txBody>
              <a:bodyPr vert="horz" wrap="square" lIns="91440" tIns="45720" rIns="91440" bIns="45720" numCol="1" anchor="t" anchorCtr="0" compatLnSpc="1"/>
              <a:p>
                <a:endParaRPr lang="zh-CN" altLang="en-US"/>
              </a:p>
            </p:txBody>
          </p:sp>
          <p:sp>
            <p:nvSpPr>
              <p:cNvPr id="1049786"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p:spPr>
            <p:txBody>
              <a:bodyPr vert="horz" wrap="square" lIns="91440" tIns="45720" rIns="91440" bIns="45720" numCol="1" anchor="t" anchorCtr="0" compatLnSpc="1"/>
              <a:p>
                <a:endParaRPr lang="zh-CN" altLang="en-US"/>
              </a:p>
            </p:txBody>
          </p:sp>
          <p:sp>
            <p:nvSpPr>
              <p:cNvPr id="1049787"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p:spPr>
            <p:txBody>
              <a:bodyPr vert="horz" wrap="square" lIns="91440" tIns="45720" rIns="91440" bIns="45720" numCol="1" anchor="t" anchorCtr="0" compatLnSpc="1"/>
              <a:p>
                <a:endParaRPr lang="zh-CN" altLang="en-US"/>
              </a:p>
            </p:txBody>
          </p:sp>
          <p:sp>
            <p:nvSpPr>
              <p:cNvPr id="1049788"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p:spPr>
            <p:txBody>
              <a:bodyPr vert="horz" wrap="square" lIns="91440" tIns="45720" rIns="91440" bIns="45720" numCol="1" anchor="t" anchorCtr="0" compatLnSpc="1"/>
              <a:p>
                <a:endParaRPr lang="zh-CN" altLang="en-US"/>
              </a:p>
            </p:txBody>
          </p:sp>
          <p:sp>
            <p:nvSpPr>
              <p:cNvPr id="1049789"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p:spPr>
            <p:txBody>
              <a:bodyPr vert="horz" wrap="square" lIns="91440" tIns="45720" rIns="91440" bIns="45720" numCol="1" anchor="t" anchorCtr="0" compatLnSpc="1"/>
              <a:p>
                <a:endParaRPr lang="zh-CN" altLang="en-US"/>
              </a:p>
            </p:txBody>
          </p:sp>
          <p:sp>
            <p:nvSpPr>
              <p:cNvPr id="1049790"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p:spPr>
            <p:txBody>
              <a:bodyPr vert="horz" wrap="square" lIns="91440" tIns="45720" rIns="91440" bIns="45720" numCol="1" anchor="t" anchorCtr="0" compatLnSpc="1"/>
              <a:p>
                <a:endParaRPr lang="zh-CN" altLang="en-US"/>
              </a:p>
            </p:txBody>
          </p:sp>
          <p:sp>
            <p:nvSpPr>
              <p:cNvPr id="1049791"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p:spPr>
            <p:txBody>
              <a:bodyPr vert="horz" wrap="square" lIns="91440" tIns="45720" rIns="91440" bIns="45720" numCol="1" anchor="t" anchorCtr="0" compatLnSpc="1"/>
              <a:p>
                <a:endParaRPr lang="zh-CN" altLang="en-US"/>
              </a:p>
            </p:txBody>
          </p:sp>
          <p:sp>
            <p:nvSpPr>
              <p:cNvPr id="1049792"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p:spPr>
            <p:txBody>
              <a:bodyPr vert="horz" wrap="square" lIns="91440" tIns="45720" rIns="91440" bIns="45720" numCol="1" anchor="t" anchorCtr="0" compatLnSpc="1"/>
              <a:p>
                <a:endParaRPr lang="zh-CN" altLang="en-US"/>
              </a:p>
            </p:txBody>
          </p:sp>
          <p:sp>
            <p:nvSpPr>
              <p:cNvPr id="1049793"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p:spPr>
            <p:txBody>
              <a:bodyPr vert="horz" wrap="square" lIns="91440" tIns="45720" rIns="91440" bIns="45720" numCol="1" anchor="t" anchorCtr="0" compatLnSpc="1"/>
              <a:p>
                <a:endParaRPr lang="zh-CN" altLang="en-US"/>
              </a:p>
            </p:txBody>
          </p:sp>
          <p:sp>
            <p:nvSpPr>
              <p:cNvPr id="1049794"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p:spPr>
            <p:txBody>
              <a:bodyPr vert="horz" wrap="square" lIns="91440" tIns="45720" rIns="91440" bIns="45720" numCol="1" anchor="t" anchorCtr="0" compatLnSpc="1"/>
              <a:p>
                <a:endParaRPr lang="zh-CN" altLang="en-US"/>
              </a:p>
            </p:txBody>
          </p:sp>
          <p:sp>
            <p:nvSpPr>
              <p:cNvPr id="1049795"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p:spPr>
            <p:txBody>
              <a:bodyPr vert="horz" wrap="square" lIns="91440" tIns="45720" rIns="91440" bIns="45720" numCol="1" anchor="t" anchorCtr="0" compatLnSpc="1"/>
              <a:p>
                <a:endParaRPr lang="zh-CN" altLang="en-US"/>
              </a:p>
            </p:txBody>
          </p:sp>
          <p:sp>
            <p:nvSpPr>
              <p:cNvPr id="1049796"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p:spPr>
            <p:txBody>
              <a:bodyPr vert="horz" wrap="square" lIns="91440" tIns="45720" rIns="91440" bIns="45720" numCol="1" anchor="t" anchorCtr="0" compatLnSpc="1"/>
              <a:p>
                <a:endParaRPr lang="zh-CN" altLang="en-US"/>
              </a:p>
            </p:txBody>
          </p:sp>
          <p:sp>
            <p:nvSpPr>
              <p:cNvPr id="1049797"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p:spPr>
            <p:txBody>
              <a:bodyPr vert="horz" wrap="square" lIns="91440" tIns="45720" rIns="91440" bIns="45720" numCol="1" anchor="t" anchorCtr="0" compatLnSpc="1"/>
              <a:p>
                <a:endParaRPr lang="zh-CN" altLang="en-US"/>
              </a:p>
            </p:txBody>
          </p:sp>
          <p:sp>
            <p:nvSpPr>
              <p:cNvPr id="1049798"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p:spPr>
            <p:txBody>
              <a:bodyPr vert="horz" wrap="square" lIns="91440" tIns="45720" rIns="91440" bIns="45720" numCol="1" anchor="t" anchorCtr="0" compatLnSpc="1"/>
              <a:p>
                <a:endParaRPr lang="zh-CN" altLang="en-US"/>
              </a:p>
            </p:txBody>
          </p:sp>
          <p:sp>
            <p:nvSpPr>
              <p:cNvPr id="1049799"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p:spPr>
            <p:txBody>
              <a:bodyPr vert="horz" wrap="square" lIns="91440" tIns="45720" rIns="91440" bIns="45720" numCol="1" anchor="t" anchorCtr="0" compatLnSpc="1"/>
              <a:p>
                <a:endParaRPr lang="zh-CN" altLang="en-US"/>
              </a:p>
            </p:txBody>
          </p:sp>
          <p:sp>
            <p:nvSpPr>
              <p:cNvPr id="1049800"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p:spPr>
            <p:txBody>
              <a:bodyPr vert="horz" wrap="square" lIns="91440" tIns="45720" rIns="91440" bIns="45720" numCol="1" anchor="t" anchorCtr="0" compatLnSpc="1"/>
              <a:p>
                <a:endParaRPr lang="zh-CN" altLang="en-US"/>
              </a:p>
            </p:txBody>
          </p:sp>
          <p:sp>
            <p:nvSpPr>
              <p:cNvPr id="1049801"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p:spPr>
            <p:txBody>
              <a:bodyPr vert="horz" wrap="square" lIns="91440" tIns="45720" rIns="91440" bIns="45720" numCol="1" anchor="t" anchorCtr="0" compatLnSpc="1"/>
              <a:p>
                <a:endParaRPr lang="zh-CN" altLang="en-US"/>
              </a:p>
            </p:txBody>
          </p:sp>
          <p:sp>
            <p:nvSpPr>
              <p:cNvPr id="1049802"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p:spPr>
            <p:txBody>
              <a:bodyPr vert="horz" wrap="square" lIns="91440" tIns="45720" rIns="91440" bIns="45720" numCol="1" anchor="t" anchorCtr="0" compatLnSpc="1"/>
              <a:p>
                <a:endParaRPr lang="zh-CN" altLang="en-US"/>
              </a:p>
            </p:txBody>
          </p:sp>
          <p:sp>
            <p:nvSpPr>
              <p:cNvPr id="1049803"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p:spPr>
            <p:txBody>
              <a:bodyPr vert="horz" wrap="square" lIns="91440" tIns="45720" rIns="91440" bIns="45720" numCol="1" anchor="t" anchorCtr="0" compatLnSpc="1"/>
              <a:p>
                <a:endParaRPr lang="zh-CN" altLang="en-US"/>
              </a:p>
            </p:txBody>
          </p:sp>
          <p:sp>
            <p:nvSpPr>
              <p:cNvPr id="1049804"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p:spPr>
            <p:txBody>
              <a:bodyPr vert="horz" wrap="square" lIns="91440" tIns="45720" rIns="91440" bIns="45720" numCol="1" anchor="t" anchorCtr="0" compatLnSpc="1"/>
              <a:p>
                <a:endParaRPr lang="zh-CN" altLang="en-US"/>
              </a:p>
            </p:txBody>
          </p:sp>
          <p:sp>
            <p:nvSpPr>
              <p:cNvPr id="1049805"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p:spPr>
            <p:txBody>
              <a:bodyPr vert="horz" wrap="square" lIns="91440" tIns="45720" rIns="91440" bIns="45720" numCol="1" anchor="t" anchorCtr="0" compatLnSpc="1"/>
              <a:p>
                <a:endParaRPr lang="zh-CN" altLang="en-US"/>
              </a:p>
            </p:txBody>
          </p:sp>
          <p:sp>
            <p:nvSpPr>
              <p:cNvPr id="1049806"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p:spPr>
            <p:txBody>
              <a:bodyPr vert="horz" wrap="square" lIns="91440" tIns="45720" rIns="91440" bIns="45720" numCol="1" anchor="t" anchorCtr="0" compatLnSpc="1"/>
              <a:p>
                <a:endParaRPr lang="zh-CN" altLang="en-US"/>
              </a:p>
            </p:txBody>
          </p:sp>
          <p:sp>
            <p:nvSpPr>
              <p:cNvPr id="1049807"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p:spPr>
            <p:txBody>
              <a:bodyPr vert="horz" wrap="square" lIns="91440" tIns="45720" rIns="91440" bIns="45720" numCol="1" anchor="t" anchorCtr="0" compatLnSpc="1"/>
              <a:p>
                <a:endParaRPr lang="zh-CN" altLang="en-US"/>
              </a:p>
            </p:txBody>
          </p:sp>
          <p:sp>
            <p:nvSpPr>
              <p:cNvPr id="1049808"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p:spPr>
            <p:txBody>
              <a:bodyPr vert="horz" wrap="square" lIns="91440" tIns="45720" rIns="91440" bIns="45720" numCol="1" anchor="t" anchorCtr="0" compatLnSpc="1"/>
              <a:p>
                <a:endParaRPr lang="zh-CN" altLang="en-US"/>
              </a:p>
            </p:txBody>
          </p:sp>
          <p:sp>
            <p:nvSpPr>
              <p:cNvPr id="1049809"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p:spPr>
            <p:txBody>
              <a:bodyPr vert="horz" wrap="square" lIns="91440" tIns="45720" rIns="91440" bIns="45720" numCol="1" anchor="t" anchorCtr="0" compatLnSpc="1"/>
              <a:p>
                <a:endParaRPr lang="zh-CN" altLang="en-US"/>
              </a:p>
            </p:txBody>
          </p:sp>
        </p:grpSp>
      </p:grpSp>
      <p:sp>
        <p:nvSpPr>
          <p:cNvPr id="1049810" name="文本占位符 65"/>
          <p:cNvSpPr>
            <a:spLocks noGrp="1"/>
          </p:cNvSpPr>
          <p:nvPr>
            <p:ph type="body" idx="17"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lvl2pPr>
            <a:lvl3pPr marL="914400" indent="-228600" algn="l" defTabSz="914400" rtl="0" eaLnBrk="1" latinLnBrk="0" hangingPunct="1">
              <a:lnSpc>
                <a:spcPct val="90000"/>
              </a:lnSpc>
              <a:buFont typeface="Arial" panose="020B0604020202020204" pitchFamily="34" charset="0"/>
              <a:buNone/>
            </a:lvl3pPr>
            <a:lvl4pPr marL="1371600" indent="-228600" algn="l" defTabSz="914400" rtl="0" eaLnBrk="1" latinLnBrk="0" hangingPunct="1">
              <a:lnSpc>
                <a:spcPct val="90000"/>
              </a:lnSpc>
              <a:buFont typeface="Arial" panose="020B0604020202020204" pitchFamily="34" charset="0"/>
              <a:buNone/>
            </a:lvl4pPr>
            <a:lvl5pPr marL="1828800" indent="-228600" algn="l" defTabSz="914400" rtl="0" eaLnBrk="1" latinLnBrk="0" hangingPunct="1">
              <a:lnSpc>
                <a:spcPct val="90000"/>
              </a:lnSpc>
              <a:buFont typeface="Arial" panose="020B0604020202020204" pitchFamily="34" charset="0"/>
              <a:buNone/>
            </a:lvl5pPr>
          </a:lstStyle>
          <a:p>
            <a:pPr lvl="0"/>
            <a:r>
              <a:rPr lang="zh-CN" altLang="en-US" dirty="0"/>
              <a:t>标题文字输入</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6.xml"/><Relationship Id="rId8" Type="http://schemas.openxmlformats.org/officeDocument/2006/relationships/slideLayout" Target="../slideLayouts/slideLayout25.xml"/><Relationship Id="rId7" Type="http://schemas.openxmlformats.org/officeDocument/2006/relationships/slideLayout" Target="../slideLayouts/slideLayout24.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 Id="rId3" Type="http://schemas.openxmlformats.org/officeDocument/2006/relationships/slideLayout" Target="../slideLayouts/slideLayout20.xml"/><Relationship Id="rId2" Type="http://schemas.openxmlformats.org/officeDocument/2006/relationships/slideLayout" Target="../slideLayouts/slideLayout19.xml"/><Relationship Id="rId19" Type="http://schemas.openxmlformats.org/officeDocument/2006/relationships/theme" Target="../theme/theme2.xml"/><Relationship Id="rId18" Type="http://schemas.openxmlformats.org/officeDocument/2006/relationships/slideLayout" Target="../slideLayouts/slideLayout35.xml"/><Relationship Id="rId17" Type="http://schemas.openxmlformats.org/officeDocument/2006/relationships/slideLayout" Target="../slideLayouts/slideLayout34.xml"/><Relationship Id="rId16" Type="http://schemas.openxmlformats.org/officeDocument/2006/relationships/slideLayout" Target="../slideLayouts/slideLayout33.xml"/><Relationship Id="rId15" Type="http://schemas.openxmlformats.org/officeDocument/2006/relationships/slideLayout" Target="../slideLayouts/slideLayout32.xml"/><Relationship Id="rId14" Type="http://schemas.openxmlformats.org/officeDocument/2006/relationships/slideLayout" Target="../slideLayouts/slideLayout31.xml"/><Relationship Id="rId13" Type="http://schemas.openxmlformats.org/officeDocument/2006/relationships/slideLayout" Target="../slideLayouts/slideLayout30.xml"/><Relationship Id="rId12" Type="http://schemas.openxmlformats.org/officeDocument/2006/relationships/slideLayout" Target="../slideLayouts/slideLayout29.xml"/><Relationship Id="rId11" Type="http://schemas.openxmlformats.org/officeDocument/2006/relationships/slideLayout" Target="../slideLayouts/slideLayout28.xml"/><Relationship Id="rId10" Type="http://schemas.openxmlformats.org/officeDocument/2006/relationships/slideLayout" Target="../slideLayouts/slideLayout27.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kUpDiag">
          <a:fgClr>
            <a:schemeClr val="bg1"/>
          </a:fgClr>
          <a:bgClr>
            <a:schemeClr val="bg1">
              <a:lumMod val="95000"/>
            </a:schemeClr>
          </a:bgClr>
        </a:pattFill>
        <a:effectLst/>
      </p:bgPr>
    </p:bg>
    <p:spTree>
      <p:nvGrpSpPr>
        <p:cNvPr id="42" name=""/>
        <p:cNvGrpSpPr/>
        <p:nvPr/>
      </p:nvGrpSpPr>
      <p:grpSpPr>
        <a:xfrm>
          <a:off x="0" y="0"/>
          <a:ext cx="0" cy="0"/>
          <a:chOff x="0" y="0"/>
          <a:chExt cx="0" cy="0"/>
        </a:xfrm>
      </p:grpSpPr>
      <p:sp>
        <p:nvSpPr>
          <p:cNvPr id="1048658"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p>
            <a:r>
              <a:rPr lang="zh-CN" altLang="en-US"/>
              <a:t>单击此处编辑母版标题样式</a:t>
            </a:r>
            <a:endParaRPr lang="zh-CN" altLang="en-US"/>
          </a:p>
        </p:txBody>
      </p:sp>
      <p:sp>
        <p:nvSpPr>
          <p:cNvPr id="1048659"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660"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96C455-D181-459A-8014-67AAEFFCA7C2}" type="datetimeFigureOut">
              <a:rPr lang="zh-CN" altLang="en-US" smtClean="0"/>
            </a:fld>
            <a:endParaRPr lang="zh-CN" altLang="en-US"/>
          </a:p>
        </p:txBody>
      </p:sp>
      <p:sp>
        <p:nvSpPr>
          <p:cNvPr id="1048661"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1048662"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321020-7931-4610-B95E-80A53469F59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pattFill prst="dkUpDiag">
          <a:fgClr>
            <a:schemeClr val="bg1"/>
          </a:fgClr>
          <a:bgClr>
            <a:schemeClr val="bg1">
              <a:lumMod val="95000"/>
            </a:schemeClr>
          </a:bgClr>
        </a:pattFill>
        <a:effectLst/>
      </p:bgPr>
    </p:bg>
    <p:spTree>
      <p:nvGrpSpPr>
        <p:cNvPr id="16" name=""/>
        <p:cNvGrpSpPr/>
        <p:nvPr/>
      </p:nvGrpSpPr>
      <p:grpSpPr>
        <a:xfrm>
          <a:off x="0" y="0"/>
          <a:ext cx="0" cy="0"/>
          <a:chOff x="0" y="0"/>
          <a:chExt cx="0" cy="0"/>
        </a:xfrm>
      </p:grpSpPr>
      <p:sp>
        <p:nvSpPr>
          <p:cNvPr id="1048576"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p>
            <a:r>
              <a:rPr lang="zh-CN" altLang="en-US" dirty="0"/>
              <a:t>单击此处编辑母版标题样式</a:t>
            </a:r>
            <a:endParaRPr lang="zh-CN" altLang="en-US" dirty="0"/>
          </a:p>
        </p:txBody>
      </p:sp>
      <p:sp>
        <p:nvSpPr>
          <p:cNvPr id="1048577"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48578"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96C455-D181-459A-8014-67AAEFFCA7C2}" type="datetimeFigureOut">
              <a:rPr lang="zh-CN" altLang="en-US" smtClean="0"/>
            </a:fld>
            <a:endParaRPr lang="zh-CN" altLang="en-US"/>
          </a:p>
        </p:txBody>
      </p:sp>
      <p:sp>
        <p:nvSpPr>
          <p:cNvPr id="1048579"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1048580"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321020-7931-4610-B95E-80A53469F59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Lst>
  <p:txStyles>
    <p:titleStyle>
      <a:lvl1pPr algn="l" defTabSz="914400" rtl="0" eaLnBrk="1" latinLnBrk="0" hangingPunct="1">
        <a:lnSpc>
          <a:spcPct val="90000"/>
        </a:lnSpc>
        <a:spcBef>
          <a:spcPct val="0"/>
        </a:spcBef>
        <a:buNone/>
        <a:defRPr sz="4400" kern="1200">
          <a:solidFill>
            <a:schemeClr val="tx1"/>
          </a:solidFill>
          <a:latin typeface="宋体" panose="02010600030101010101" pitchFamily="2" charset="-122"/>
          <a:ea typeface="宋体" panose="02010600030101010101"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3.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5.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6.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8.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60" name=""/>
        <p:cNvGrpSpPr/>
        <p:nvPr/>
      </p:nvGrpSpPr>
      <p:grpSpPr>
        <a:xfrm>
          <a:off x="0" y="0"/>
          <a:ext cx="0" cy="0"/>
          <a:chOff x="0" y="0"/>
          <a:chExt cx="0" cy="0"/>
        </a:xfrm>
      </p:grpSpPr>
      <p:sp>
        <p:nvSpPr>
          <p:cNvPr id="1048664" name="任意多边形: 形状 23"/>
          <p:cNvSpPr/>
          <p:nvPr/>
        </p:nvSpPr>
        <p:spPr>
          <a:xfrm>
            <a:off x="0" y="0"/>
            <a:ext cx="12192000" cy="410464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1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1" y="4104640"/>
                </a:cubicBezTo>
                <a:cubicBezTo>
                  <a:pt x="3616128" y="4104640"/>
                  <a:pt x="1429718" y="3347745"/>
                  <a:pt x="138643" y="2196525"/>
                </a:cubicBezTo>
                <a:lnTo>
                  <a:pt x="0" y="2059049"/>
                </a:lnTo>
                <a:close/>
              </a:path>
            </a:pathLst>
          </a:cu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Segoe UI Light" panose="020B0502040204020203"/>
              <a:ea typeface="微软雅黑 Light" panose="020B0502040204020203" charset="-122"/>
              <a:cs typeface="+mn-cs"/>
            </a:endParaRPr>
          </a:p>
        </p:txBody>
      </p:sp>
      <p:sp>
        <p:nvSpPr>
          <p:cNvPr id="1048665" name="文本框 11"/>
          <p:cNvSpPr txBox="1"/>
          <p:nvPr/>
        </p:nvSpPr>
        <p:spPr>
          <a:xfrm>
            <a:off x="5638800" y="922020"/>
            <a:ext cx="914400" cy="914400"/>
          </a:xfrm>
          <a:prstGeom prst="rect">
            <a:avLst/>
          </a:prstGeom>
          <a:noFill/>
        </p:spPr>
        <p:txBody>
          <a:bodyPr wrap="square" rtlCol="0">
            <a:spAutoFit/>
          </a:bodyPr>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dirty="0">
              <a:ln>
                <a:noFill/>
              </a:ln>
              <a:solidFill>
                <a:prstClr val="black"/>
              </a:solidFill>
              <a:effectLst/>
              <a:uLnTx/>
              <a:uFillTx/>
              <a:latin typeface="Segoe UI Light" panose="020B0502040204020203"/>
              <a:ea typeface="微软雅黑 Light" panose="020B0502040204020203" charset="-122"/>
              <a:cs typeface="+mn-cs"/>
            </a:endParaRPr>
          </a:p>
        </p:txBody>
      </p:sp>
      <p:sp>
        <p:nvSpPr>
          <p:cNvPr id="1048666" name="任意多边形: 形状 25"/>
          <p:cNvSpPr/>
          <p:nvPr/>
        </p:nvSpPr>
        <p:spPr>
          <a:xfrm>
            <a:off x="0" y="0"/>
            <a:ext cx="12192000" cy="410464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0" y="4104640"/>
                </a:cubicBezTo>
                <a:cubicBezTo>
                  <a:pt x="3616128" y="4104640"/>
                  <a:pt x="1429718" y="3347745"/>
                  <a:pt x="138643" y="2196525"/>
                </a:cubicBezTo>
                <a:lnTo>
                  <a:pt x="0" y="2059049"/>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Segoe UI Light" panose="020B0502040204020203"/>
              <a:ea typeface="微软雅黑 Light" panose="020B0502040204020203" charset="-122"/>
              <a:cs typeface="+mn-cs"/>
            </a:endParaRPr>
          </a:p>
        </p:txBody>
      </p:sp>
      <p:sp>
        <p:nvSpPr>
          <p:cNvPr id="1048667" name="任意多边形: 形状 26"/>
          <p:cNvSpPr/>
          <p:nvPr/>
        </p:nvSpPr>
        <p:spPr>
          <a:xfrm>
            <a:off x="0" y="1760870"/>
            <a:ext cx="12192000" cy="212787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 name="connsiteX0-1" fmla="*/ 0 w 12192000"/>
              <a:gd name="connsiteY0-2" fmla="*/ 0 h 4104640"/>
              <a:gd name="connsiteX1-3" fmla="*/ 12192000 w 12192000"/>
              <a:gd name="connsiteY1-4" fmla="*/ 0 h 4104640"/>
              <a:gd name="connsiteX2-5" fmla="*/ 12192000 w 12192000"/>
              <a:gd name="connsiteY2-6" fmla="*/ 2059049 h 4104640"/>
              <a:gd name="connsiteX3-7" fmla="*/ 12053358 w 12192000"/>
              <a:gd name="connsiteY3-8" fmla="*/ 2196525 h 4104640"/>
              <a:gd name="connsiteX4-9" fmla="*/ 6096000 w 12192000"/>
              <a:gd name="connsiteY4-10" fmla="*/ 4104640 h 4104640"/>
              <a:gd name="connsiteX5-11" fmla="*/ 138643 w 12192000"/>
              <a:gd name="connsiteY5-12" fmla="*/ 2196525 h 4104640"/>
              <a:gd name="connsiteX6-13" fmla="*/ 0 w 12192000"/>
              <a:gd name="connsiteY6-14" fmla="*/ 2059049 h 4104640"/>
              <a:gd name="connsiteX7" fmla="*/ 91440 w 12192000"/>
              <a:gd name="connsiteY7" fmla="*/ 87904 h 4104640"/>
              <a:gd name="connsiteX0-15" fmla="*/ 0 w 12192000"/>
              <a:gd name="connsiteY0-16" fmla="*/ 0 h 4104640"/>
              <a:gd name="connsiteX1-17" fmla="*/ 12192000 w 12192000"/>
              <a:gd name="connsiteY1-18" fmla="*/ 0 h 4104640"/>
              <a:gd name="connsiteX2-19" fmla="*/ 12192000 w 12192000"/>
              <a:gd name="connsiteY2-20" fmla="*/ 2059049 h 4104640"/>
              <a:gd name="connsiteX3-21" fmla="*/ 12053358 w 12192000"/>
              <a:gd name="connsiteY3-22" fmla="*/ 2196525 h 4104640"/>
              <a:gd name="connsiteX4-23" fmla="*/ 6096000 w 12192000"/>
              <a:gd name="connsiteY4-24" fmla="*/ 4104640 h 4104640"/>
              <a:gd name="connsiteX5-25" fmla="*/ 138643 w 12192000"/>
              <a:gd name="connsiteY5-26" fmla="*/ 2196525 h 4104640"/>
              <a:gd name="connsiteX6-27" fmla="*/ 0 w 12192000"/>
              <a:gd name="connsiteY6-28" fmla="*/ 2059049 h 4104640"/>
              <a:gd name="connsiteX0-29" fmla="*/ 0 w 12192000"/>
              <a:gd name="connsiteY0-30" fmla="*/ 0 h 4104640"/>
              <a:gd name="connsiteX1-31" fmla="*/ 12192000 w 12192000"/>
              <a:gd name="connsiteY1-32" fmla="*/ 2059049 h 4104640"/>
              <a:gd name="connsiteX2-33" fmla="*/ 12053358 w 12192000"/>
              <a:gd name="connsiteY2-34" fmla="*/ 2196525 h 4104640"/>
              <a:gd name="connsiteX3-35" fmla="*/ 6096000 w 12192000"/>
              <a:gd name="connsiteY3-36" fmla="*/ 4104640 h 4104640"/>
              <a:gd name="connsiteX4-37" fmla="*/ 138643 w 12192000"/>
              <a:gd name="connsiteY4-38" fmla="*/ 2196525 h 4104640"/>
              <a:gd name="connsiteX5-39" fmla="*/ 0 w 12192000"/>
              <a:gd name="connsiteY5-40" fmla="*/ 2059049 h 4104640"/>
              <a:gd name="connsiteX0-41" fmla="*/ 12192000 w 12192000"/>
              <a:gd name="connsiteY0-42" fmla="*/ 0 h 2045591"/>
              <a:gd name="connsiteX1-43" fmla="*/ 12053358 w 12192000"/>
              <a:gd name="connsiteY1-44" fmla="*/ 137476 h 2045591"/>
              <a:gd name="connsiteX2-45" fmla="*/ 6096000 w 12192000"/>
              <a:gd name="connsiteY2-46" fmla="*/ 2045591 h 2045591"/>
              <a:gd name="connsiteX3-47" fmla="*/ 138643 w 12192000"/>
              <a:gd name="connsiteY3-48" fmla="*/ 137476 h 2045591"/>
              <a:gd name="connsiteX4-49" fmla="*/ 0 w 12192000"/>
              <a:gd name="connsiteY4-50" fmla="*/ 0 h 20455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2045591">
                <a:moveTo>
                  <a:pt x="12192000" y="0"/>
                </a:moveTo>
                <a:lnTo>
                  <a:pt x="12053358" y="137476"/>
                </a:lnTo>
                <a:cubicBezTo>
                  <a:pt x="10762282" y="1288696"/>
                  <a:pt x="8575872" y="2045591"/>
                  <a:pt x="6096000" y="2045591"/>
                </a:cubicBezTo>
                <a:cubicBezTo>
                  <a:pt x="3616128" y="2045591"/>
                  <a:pt x="1429718" y="1288696"/>
                  <a:pt x="138643" y="137476"/>
                </a:cubicBezTo>
                <a:lnTo>
                  <a:pt x="0" y="0"/>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Segoe UI Light" panose="020B0502040204020203"/>
              <a:ea typeface="微软雅黑 Light" panose="020B0502040204020203" charset="-122"/>
              <a:cs typeface="+mn-cs"/>
            </a:endParaRPr>
          </a:p>
        </p:txBody>
      </p:sp>
      <p:sp>
        <p:nvSpPr>
          <p:cNvPr id="1048668" name="文本框 66"/>
          <p:cNvSpPr txBox="1"/>
          <p:nvPr/>
        </p:nvSpPr>
        <p:spPr>
          <a:xfrm>
            <a:off x="2135505" y="4509086"/>
            <a:ext cx="8199824" cy="830997"/>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pPr>
            <a:r>
              <a:rPr lang="zh-CN" altLang="en-US" sz="4800" dirty="0">
                <a:solidFill>
                  <a:srgbClr val="034C9C"/>
                </a:solidFill>
                <a:latin typeface="思源宋体 CN Heavy" panose="02020900000000000000"/>
                <a:ea typeface="思源宋体 CN Heavy" panose="02020900000000000000"/>
              </a:rPr>
              <a:t>算法课程实践题目</a:t>
            </a:r>
            <a:endParaRPr kumimoji="0" lang="zh-CN" altLang="en-US" sz="4800" b="0" i="0" u="none" strike="noStrike" kern="1200" cap="none" spc="0" normalizeH="0" baseline="0" noProof="0" dirty="0">
              <a:ln>
                <a:noFill/>
              </a:ln>
              <a:solidFill>
                <a:srgbClr val="034C9C"/>
              </a:solidFill>
              <a:effectLst/>
              <a:uLnTx/>
              <a:uFillTx/>
              <a:latin typeface="思源宋体 CN Heavy" panose="02020900000000000000"/>
              <a:ea typeface="思源宋体 CN Heavy" panose="02020900000000000000"/>
              <a:cs typeface="+mn-cs"/>
            </a:endParaRPr>
          </a:p>
        </p:txBody>
      </p:sp>
      <p:grpSp>
        <p:nvGrpSpPr>
          <p:cNvPr id="61" name="组合 111"/>
          <p:cNvGrpSpPr/>
          <p:nvPr/>
        </p:nvGrpSpPr>
        <p:grpSpPr>
          <a:xfrm>
            <a:off x="4601722" y="2262813"/>
            <a:ext cx="3022088" cy="825646"/>
            <a:chOff x="5402262" y="5211762"/>
            <a:chExt cx="3059113" cy="835761"/>
          </a:xfrm>
          <a:solidFill>
            <a:schemeClr val="bg1"/>
          </a:solidFill>
        </p:grpSpPr>
        <p:sp>
          <p:nvSpPr>
            <p:cNvPr id="1048669" name="Freeform 32"/>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70" name="Freeform 33"/>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nvGrpSpPr>
            <p:cNvPr id="62" name="组合 114"/>
            <p:cNvGrpSpPr/>
            <p:nvPr/>
          </p:nvGrpSpPr>
          <p:grpSpPr>
            <a:xfrm>
              <a:off x="7683654" y="5211762"/>
              <a:ext cx="777721" cy="795133"/>
              <a:chOff x="8128154" y="5211762"/>
              <a:chExt cx="777721" cy="795133"/>
            </a:xfrm>
            <a:grpFill/>
          </p:grpSpPr>
          <p:sp>
            <p:nvSpPr>
              <p:cNvPr id="1048671" name="Freeform 34"/>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72" name="Freeform 36"/>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grpSp>
          <p:nvGrpSpPr>
            <p:cNvPr id="63" name="组合 115"/>
            <p:cNvGrpSpPr/>
            <p:nvPr/>
          </p:nvGrpSpPr>
          <p:grpSpPr>
            <a:xfrm>
              <a:off x="7088496" y="5329775"/>
              <a:ext cx="487527" cy="574585"/>
              <a:chOff x="7333022" y="5329775"/>
              <a:chExt cx="487527" cy="574585"/>
            </a:xfrm>
            <a:grpFill/>
          </p:grpSpPr>
          <p:sp>
            <p:nvSpPr>
              <p:cNvPr id="1048673" name="Freeform 35"/>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74" name="Freeform 37"/>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grpSp>
      <p:grpSp>
        <p:nvGrpSpPr>
          <p:cNvPr id="64" name="组合 120"/>
          <p:cNvGrpSpPr/>
          <p:nvPr/>
        </p:nvGrpSpPr>
        <p:grpSpPr>
          <a:xfrm>
            <a:off x="5470801" y="848016"/>
            <a:ext cx="1261074" cy="1246628"/>
            <a:chOff x="4065588" y="1646238"/>
            <a:chExt cx="969963" cy="958850"/>
          </a:xfrm>
          <a:solidFill>
            <a:schemeClr val="bg1"/>
          </a:solidFill>
        </p:grpSpPr>
        <p:sp>
          <p:nvSpPr>
            <p:cNvPr id="1048675" name="Freeform 5"/>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76" name="Freeform 6"/>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77" name="Freeform 7"/>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78" name="Freeform 8"/>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79" name="Freeform 9"/>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0" name="Freeform 10"/>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1" name="Freeform 11"/>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2" name="Freeform 12"/>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3" name="Freeform 13"/>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4" name="Freeform 14"/>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5" name="Freeform 15"/>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6" name="Freeform 16"/>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7" name="Freeform 17"/>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8" name="Freeform 18"/>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89" name="Freeform 19"/>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0" name="Freeform 20"/>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1" name="Freeform 21"/>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2" name="Freeform 22"/>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3" name="Freeform 23"/>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4" name="Freeform 24"/>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5" name="Freeform 25"/>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6" name="Freeform 26"/>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7" name="Freeform 27"/>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8" name="Freeform 28"/>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699" name="Freeform 29"/>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700" name="Freeform 30"/>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701" name="Freeform 31"/>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8702" name="Freeform 38"/>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p:spPr>
          <p:txBody>
            <a:bodyPr vert="horz" wrap="square" lIns="91440" tIns="45720" rIns="91440" bIns="45720" numCol="1" anchor="t" anchorCtr="0" compatLnSpc="1"/>
            <a:p>
              <a:pPr marL="0" marR="0" lvl="0" indent="0" algn="l"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grpSp>
        <p:nvGrpSpPr>
          <p:cNvPr id="65" name="组合 50"/>
          <p:cNvGrpSpPr/>
          <p:nvPr/>
        </p:nvGrpSpPr>
        <p:grpSpPr>
          <a:xfrm>
            <a:off x="3507148" y="5877564"/>
            <a:ext cx="5312997" cy="354331"/>
            <a:chOff x="3159093" y="2952434"/>
            <a:chExt cx="5312997" cy="354331"/>
          </a:xfrm>
        </p:grpSpPr>
        <p:grpSp>
          <p:nvGrpSpPr>
            <p:cNvPr id="66" name="组合 51"/>
            <p:cNvGrpSpPr/>
            <p:nvPr/>
          </p:nvGrpSpPr>
          <p:grpSpPr>
            <a:xfrm>
              <a:off x="3159093" y="2952434"/>
              <a:ext cx="3367405" cy="354330"/>
              <a:chOff x="3159093" y="2845471"/>
              <a:chExt cx="3367405" cy="354330"/>
            </a:xfrm>
          </p:grpSpPr>
          <p:sp>
            <p:nvSpPr>
              <p:cNvPr id="1048703" name="矩形: 圆角 55"/>
              <p:cNvSpPr/>
              <p:nvPr/>
            </p:nvSpPr>
            <p:spPr>
              <a:xfrm>
                <a:off x="3159093" y="2859441"/>
                <a:ext cx="3367405" cy="34036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Segoe UI Light" panose="020B0502040204020203"/>
                  <a:ea typeface="微软雅黑 Light" panose="020B0502040204020203" charset="-122"/>
                  <a:cs typeface="+mn-cs"/>
                </a:endParaRPr>
              </a:p>
            </p:txBody>
          </p:sp>
          <p:sp>
            <p:nvSpPr>
              <p:cNvPr id="1048704" name="副标题 16"/>
              <p:cNvSpPr txBox="1"/>
              <p:nvPr/>
            </p:nvSpPr>
            <p:spPr>
              <a:xfrm>
                <a:off x="3368643" y="2845471"/>
                <a:ext cx="2971800" cy="332105"/>
              </a:xfrm>
              <a:prstGeom prst="rect">
                <a:avLst/>
              </a:prstGeom>
              <a:noFill/>
            </p:spPr>
            <p:txBody>
              <a:bodyPr vert="horz" wrap="none" lIns="0" tIns="0" rIns="0" bIns="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lang="zh-CN" altLang="en-US" sz="1800" b="0" kern="1200" dirty="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ts val="0"/>
                  </a:spcBef>
                  <a:spcAft>
                    <a:spcPts val="0"/>
                  </a:spcAft>
                  <a:buClrTx/>
                  <a:buSzTx/>
                  <a:buFont typeface="Arial" panose="020B0604020202020204" pitchFamily="34" charset="0"/>
                  <a:buNone/>
                </a:pPr>
                <a:r>
                  <a:rPr kumimoji="0" sz="18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rPr>
                  <a:t>何爽、高源、杨</a:t>
                </a:r>
                <a:r>
                  <a:rPr kumimoji="0" sz="18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rPr>
                  <a:t>骏驰、</a:t>
                </a:r>
                <a:r>
                  <a:rPr kumimoji="0" sz="18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rPr>
                  <a:t>尤铁鑫</a:t>
                </a:r>
                <a:endParaRPr kumimoji="0" sz="18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endParaRPr>
              </a:p>
            </p:txBody>
          </p:sp>
        </p:grpSp>
        <p:grpSp>
          <p:nvGrpSpPr>
            <p:cNvPr id="67" name="组合 52"/>
            <p:cNvGrpSpPr/>
            <p:nvPr/>
          </p:nvGrpSpPr>
          <p:grpSpPr>
            <a:xfrm>
              <a:off x="6706720" y="2952434"/>
              <a:ext cx="1765370" cy="354331"/>
              <a:chOff x="4381430" y="2845471"/>
              <a:chExt cx="1765370" cy="354331"/>
            </a:xfrm>
          </p:grpSpPr>
          <p:sp>
            <p:nvSpPr>
              <p:cNvPr id="1048705" name="矩形: 圆角 53"/>
              <p:cNvSpPr/>
              <p:nvPr/>
            </p:nvSpPr>
            <p:spPr>
              <a:xfrm>
                <a:off x="4381430" y="2859397"/>
                <a:ext cx="1765370" cy="34040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1048706" name="副标题 16"/>
              <p:cNvSpPr txBox="1"/>
              <p:nvPr/>
            </p:nvSpPr>
            <p:spPr>
              <a:xfrm>
                <a:off x="4782750" y="2845471"/>
                <a:ext cx="1122045" cy="332105"/>
              </a:xfrm>
              <a:prstGeom prst="rect">
                <a:avLst/>
              </a:prstGeom>
              <a:noFill/>
            </p:spPr>
            <p:txBody>
              <a:bodyPr vert="horz" wrap="square" lIns="0" tIns="0" rIns="0" bIns="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lang="zh-CN" altLang="en-US" sz="1800" b="0" kern="1200" dirty="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ts val="0"/>
                  </a:spcBef>
                  <a:spcAft>
                    <a:spcPts val="0"/>
                  </a:spcAft>
                  <a:buClrTx/>
                  <a:buSzTx/>
                  <a:buFont typeface="Arial" panose="020B0604020202020204" pitchFamily="34" charset="0"/>
                  <a:buNone/>
                </a:pPr>
                <a:r>
                  <a:rPr kumimoji="0" lang="en-US" altLang="zh-CN" sz="18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rPr>
                  <a:t>2022.4.28</a:t>
                </a:r>
                <a:endParaRPr kumimoji="0" lang="en-US" altLang="en-US" sz="18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400"/>
            <a:ext cx="1923941" cy="608856"/>
          </a:xfrm>
        </p:spPr>
        <p:txBody>
          <a:bodyPr/>
          <a:p>
            <a:r>
              <a:rPr lang="zh-CN" altLang="en-US"/>
              <a:t>算法思想</a:t>
            </a:r>
            <a:endParaRPr lang="zh-CN" altLang="en-US"/>
          </a:p>
        </p:txBody>
      </p:sp>
      <p:sp>
        <p:nvSpPr>
          <p:cNvPr id="3" name="文本框 2"/>
          <p:cNvSpPr txBox="1"/>
          <p:nvPr/>
        </p:nvSpPr>
        <p:spPr>
          <a:xfrm>
            <a:off x="719455" y="1340485"/>
            <a:ext cx="10918190" cy="1198880"/>
          </a:xfrm>
          <a:prstGeom prst="rect">
            <a:avLst/>
          </a:prstGeom>
          <a:noFill/>
        </p:spPr>
        <p:txBody>
          <a:bodyPr wrap="square" rtlCol="0">
            <a:spAutoFit/>
          </a:bodyPr>
          <a:p>
            <a:r>
              <a:rPr lang="zh-CN" altLang="en-US" sz="2400" dirty="0" smtClean="0">
                <a:latin typeface="+mn-ea"/>
                <a:sym typeface="+mn-ea"/>
              </a:rPr>
              <a:t>优化原则:</a:t>
            </a:r>
            <a:endParaRPr lang="zh-CN" altLang="en-US" sz="2400" dirty="0" smtClean="0">
              <a:latin typeface="+mn-ea"/>
              <a:sym typeface="+mn-ea"/>
            </a:endParaRPr>
          </a:p>
          <a:p>
            <a:r>
              <a:rPr lang="zh-CN" altLang="en-US" sz="2400" dirty="0" smtClean="0">
                <a:latin typeface="+mn-ea"/>
                <a:sym typeface="+mn-ea"/>
              </a:rPr>
              <a:t>    一个最优决策序列的任何子序列本身一定的是相对于子序列的初始和结束状态的最优决策序列。</a:t>
            </a:r>
            <a:endParaRPr lang="zh-CN" altLang="en-US" sz="2400" dirty="0" smtClean="0">
              <a:latin typeface="+mn-ea"/>
              <a:sym typeface="+mn-ea"/>
            </a:endParaRPr>
          </a:p>
        </p:txBody>
      </p:sp>
      <p:sp>
        <p:nvSpPr>
          <p:cNvPr id="4" name="文本框 3"/>
          <p:cNvSpPr txBox="1"/>
          <p:nvPr/>
        </p:nvSpPr>
        <p:spPr>
          <a:xfrm>
            <a:off x="719455" y="2924810"/>
            <a:ext cx="11213465" cy="4169410"/>
          </a:xfrm>
          <a:prstGeom prst="rect">
            <a:avLst/>
          </a:prstGeom>
          <a:noFill/>
        </p:spPr>
        <p:txBody>
          <a:bodyPr wrap="square" rtlCol="0">
            <a:spAutoFit/>
          </a:bodyPr>
          <a:p>
            <a:pPr algn="l">
              <a:lnSpc>
                <a:spcPct val="130000"/>
              </a:lnSpc>
            </a:pPr>
            <a:r>
              <a:rPr lang="zh-CN" altLang="en-US" sz="2400" dirty="0" smtClean="0">
                <a:latin typeface="+mn-ea"/>
              </a:rPr>
              <a:t>证明：反证法</a:t>
            </a:r>
            <a:endParaRPr lang="zh-CN" altLang="en-US" sz="2400" dirty="0" smtClean="0">
              <a:latin typeface="+mn-ea"/>
            </a:endParaRPr>
          </a:p>
          <a:p>
            <a:pPr algn="l">
              <a:lnSpc>
                <a:spcPct val="130000"/>
              </a:lnSpc>
            </a:pPr>
            <a:r>
              <a:rPr lang="zh-CN" altLang="en-US" sz="2400" dirty="0" smtClean="0">
                <a:latin typeface="+mn-ea"/>
              </a:rPr>
              <a:t>若</a:t>
            </a:r>
            <a:r>
              <a:rPr sz="2400" i="1" spc="-5" dirty="0">
                <a:latin typeface="Times New Roman" panose="02020603050405020304"/>
                <a:cs typeface="Times New Roman" panose="02020603050405020304"/>
                <a:sym typeface="+mn-ea"/>
              </a:rPr>
              <a:t>X</a:t>
            </a:r>
            <a:r>
              <a:rPr lang="en-US" sz="2400" i="1" spc="-7" baseline="-21000" dirty="0">
                <a:latin typeface="Times New Roman" panose="02020603050405020304"/>
                <a:cs typeface="Times New Roman" panose="02020603050405020304"/>
                <a:sym typeface="+mn-ea"/>
              </a:rPr>
              <a:t>n</a:t>
            </a:r>
            <a:r>
              <a:rPr lang="en-US" altLang="zh-CN" sz="2400" dirty="0" smtClean="0">
                <a:latin typeface="+mn-ea"/>
              </a:rPr>
              <a:t>=</a:t>
            </a:r>
            <a:r>
              <a:rPr lang="en-US" sz="2400" i="1" spc="-5" dirty="0">
                <a:latin typeface="Times New Roman" panose="02020603050405020304"/>
                <a:cs typeface="Times New Roman" panose="02020603050405020304"/>
                <a:sym typeface="+mn-ea"/>
              </a:rPr>
              <a:t>Y</a:t>
            </a:r>
            <a:r>
              <a:rPr sz="2400" i="1" spc="-7" baseline="-21000" dirty="0">
                <a:latin typeface="Times New Roman" panose="02020603050405020304"/>
                <a:cs typeface="Times New Roman" panose="02020603050405020304"/>
                <a:sym typeface="+mn-ea"/>
              </a:rPr>
              <a:t>m</a:t>
            </a:r>
            <a:r>
              <a:rPr lang="zh-CN" altLang="en-US" sz="2400" dirty="0" smtClean="0">
                <a:latin typeface="+mn-ea"/>
              </a:rPr>
              <a:t>，如果</a:t>
            </a:r>
            <a:r>
              <a:rPr sz="2400" i="1" dirty="0">
                <a:latin typeface="Times New Roman" panose="02020603050405020304"/>
                <a:cs typeface="Times New Roman" panose="02020603050405020304"/>
                <a:sym typeface="+mn-ea"/>
              </a:rPr>
              <a:t>Z</a:t>
            </a:r>
            <a:r>
              <a:rPr sz="2400" i="1" baseline="-21000" dirty="0">
                <a:latin typeface="Times New Roman" panose="02020603050405020304"/>
                <a:cs typeface="Times New Roman" panose="02020603050405020304"/>
                <a:sym typeface="+mn-ea"/>
              </a:rPr>
              <a:t>k</a:t>
            </a:r>
            <a:r>
              <a:rPr lang="zh-CN" altLang="en-US" sz="2400" dirty="0" smtClean="0">
                <a:latin typeface="+mn-ea"/>
                <a:sym typeface="+mn-ea"/>
              </a:rPr>
              <a:t>不等于</a:t>
            </a:r>
            <a:r>
              <a:rPr sz="2400" i="1" spc="-5" dirty="0">
                <a:latin typeface="Times New Roman" panose="02020603050405020304"/>
                <a:cs typeface="Times New Roman" panose="02020603050405020304"/>
                <a:sym typeface="+mn-ea"/>
              </a:rPr>
              <a:t>X</a:t>
            </a:r>
            <a:r>
              <a:rPr lang="en-US" sz="2400" i="1" spc="-7" baseline="-21000" dirty="0">
                <a:latin typeface="Times New Roman" panose="02020603050405020304"/>
                <a:cs typeface="Times New Roman" panose="02020603050405020304"/>
                <a:sym typeface="+mn-ea"/>
              </a:rPr>
              <a:t>n</a:t>
            </a:r>
            <a:r>
              <a:rPr lang="zh-CN" sz="2400" i="1" spc="-7" baseline="-21000" dirty="0">
                <a:latin typeface="Times New Roman" panose="02020603050405020304"/>
                <a:cs typeface="Times New Roman" panose="02020603050405020304"/>
                <a:sym typeface="+mn-ea"/>
              </a:rPr>
              <a:t>，</a:t>
            </a:r>
            <a:r>
              <a:rPr lang="en-US" sz="2400" i="1" spc="-5" dirty="0">
                <a:latin typeface="Times New Roman" panose="02020603050405020304"/>
                <a:cs typeface="Times New Roman" panose="02020603050405020304"/>
                <a:sym typeface="+mn-ea"/>
              </a:rPr>
              <a:t>Y</a:t>
            </a:r>
            <a:r>
              <a:rPr lang="en-US" sz="2400" i="1" spc="-7" baseline="-21000" dirty="0">
                <a:latin typeface="Times New Roman" panose="02020603050405020304"/>
                <a:cs typeface="Times New Roman" panose="02020603050405020304"/>
                <a:sym typeface="+mn-ea"/>
              </a:rPr>
              <a:t>m</a:t>
            </a:r>
            <a:r>
              <a:rPr lang="zh-CN" altLang="en-US" sz="2400" dirty="0" smtClean="0">
                <a:latin typeface="+mn-ea"/>
                <a:sym typeface="+mn-ea"/>
              </a:rPr>
              <a:t>那可以将</a:t>
            </a:r>
            <a:r>
              <a:rPr sz="2400" i="1" spc="-5" dirty="0">
                <a:latin typeface="Times New Roman" panose="02020603050405020304"/>
                <a:cs typeface="Times New Roman" panose="02020603050405020304"/>
                <a:sym typeface="+mn-ea"/>
              </a:rPr>
              <a:t>X</a:t>
            </a:r>
            <a:r>
              <a:rPr lang="en-US" sz="2400" i="1" spc="-7" baseline="-21000" dirty="0">
                <a:latin typeface="Times New Roman" panose="02020603050405020304"/>
                <a:cs typeface="Times New Roman" panose="02020603050405020304"/>
                <a:sym typeface="+mn-ea"/>
              </a:rPr>
              <a:t>n</a:t>
            </a:r>
            <a:r>
              <a:rPr lang="zh-CN" altLang="en-US" sz="2400" dirty="0" smtClean="0">
                <a:latin typeface="+mn-ea"/>
                <a:sym typeface="+mn-ea"/>
              </a:rPr>
              <a:t>=</a:t>
            </a:r>
            <a:r>
              <a:rPr lang="en-US" sz="2400" i="1" spc="-5" dirty="0">
                <a:latin typeface="Times New Roman" panose="02020603050405020304"/>
                <a:cs typeface="Times New Roman" panose="02020603050405020304"/>
                <a:sym typeface="+mn-ea"/>
              </a:rPr>
              <a:t>Y</a:t>
            </a:r>
            <a:r>
              <a:rPr sz="2400" i="1" spc="-7" baseline="-21000" dirty="0">
                <a:latin typeface="Times New Roman" panose="02020603050405020304"/>
                <a:cs typeface="Times New Roman" panose="02020603050405020304"/>
                <a:sym typeface="+mn-ea"/>
              </a:rPr>
              <a:t>m</a:t>
            </a:r>
            <a:r>
              <a:rPr lang="zh-CN" altLang="en-US" sz="2400" dirty="0" smtClean="0">
                <a:latin typeface="+mn-ea"/>
                <a:sym typeface="+mn-ea"/>
              </a:rPr>
              <a:t>追加到</a:t>
            </a:r>
            <a:r>
              <a:rPr sz="2400" i="1" dirty="0">
                <a:latin typeface="Times New Roman" panose="02020603050405020304"/>
                <a:cs typeface="Times New Roman" panose="02020603050405020304"/>
                <a:sym typeface="+mn-ea"/>
              </a:rPr>
              <a:t>Z</a:t>
            </a:r>
            <a:r>
              <a:rPr sz="2400" i="1" baseline="-21000" dirty="0">
                <a:latin typeface="Times New Roman" panose="02020603050405020304"/>
                <a:cs typeface="Times New Roman" panose="02020603050405020304"/>
                <a:sym typeface="+mn-ea"/>
              </a:rPr>
              <a:t>k</a:t>
            </a:r>
            <a:r>
              <a:rPr lang="zh-CN" altLang="en-US" sz="2400" dirty="0" smtClean="0">
                <a:latin typeface="+mn-ea"/>
                <a:sym typeface="+mn-ea"/>
              </a:rPr>
              <a:t>的后面，那么</a:t>
            </a:r>
            <a:r>
              <a:rPr sz="2400" i="1" spc="-5" dirty="0">
                <a:latin typeface="Times New Roman" panose="02020603050405020304"/>
                <a:cs typeface="Times New Roman" panose="02020603050405020304"/>
                <a:sym typeface="+mn-ea"/>
              </a:rPr>
              <a:t>X</a:t>
            </a:r>
            <a:r>
              <a:rPr lang="en-US" sz="2400" i="1" spc="-7" baseline="-21000" dirty="0">
                <a:latin typeface="Times New Roman" panose="02020603050405020304"/>
                <a:cs typeface="Times New Roman" panose="02020603050405020304"/>
                <a:sym typeface="+mn-ea"/>
              </a:rPr>
              <a:t>n</a:t>
            </a:r>
            <a:r>
              <a:rPr lang="zh-CN" altLang="en-US" sz="2400" dirty="0" smtClean="0">
                <a:latin typeface="+mn-ea"/>
                <a:sym typeface="+mn-ea"/>
              </a:rPr>
              <a:t>和</a:t>
            </a:r>
            <a:r>
              <a:rPr lang="en-US" sz="2400" i="1" spc="-5" dirty="0">
                <a:latin typeface="Times New Roman" panose="02020603050405020304"/>
                <a:cs typeface="Times New Roman" panose="02020603050405020304"/>
                <a:sym typeface="+mn-ea"/>
              </a:rPr>
              <a:t>Y</a:t>
            </a:r>
            <a:r>
              <a:rPr sz="2400" i="1" spc="-7" baseline="-21000" dirty="0">
                <a:latin typeface="Times New Roman" panose="02020603050405020304"/>
                <a:cs typeface="Times New Roman" panose="02020603050405020304"/>
                <a:sym typeface="+mn-ea"/>
              </a:rPr>
              <a:t>m</a:t>
            </a:r>
            <a:r>
              <a:rPr lang="zh-CN" altLang="en-US" sz="2400" dirty="0" smtClean="0">
                <a:latin typeface="+mn-ea"/>
                <a:sym typeface="+mn-ea"/>
              </a:rPr>
              <a:t>的最长公共子序列长度就为</a:t>
            </a:r>
            <a:r>
              <a:rPr lang="en-US" altLang="zh-CN" sz="2400" dirty="0" smtClean="0">
                <a:latin typeface="+mn-ea"/>
                <a:sym typeface="+mn-ea"/>
              </a:rPr>
              <a:t>k+1</a:t>
            </a:r>
            <a:r>
              <a:rPr lang="zh-CN" altLang="en-US" sz="2400" dirty="0" smtClean="0">
                <a:latin typeface="+mn-ea"/>
                <a:sym typeface="+mn-ea"/>
              </a:rPr>
              <a:t>，与条件矛盾。</a:t>
            </a:r>
            <a:endParaRPr lang="zh-CN" altLang="en-US" sz="2400" dirty="0" smtClean="0">
              <a:latin typeface="+mn-ea"/>
            </a:endParaRPr>
          </a:p>
          <a:p>
            <a:pPr algn="l">
              <a:lnSpc>
                <a:spcPct val="130000"/>
              </a:lnSpc>
            </a:pPr>
            <a:r>
              <a:rPr lang="zh-CN" altLang="en-US" sz="2400" dirty="0" smtClean="0">
                <a:latin typeface="+mn-ea"/>
              </a:rPr>
              <a:t>如果</a:t>
            </a:r>
            <a:r>
              <a:rPr sz="2400" i="1" dirty="0">
                <a:latin typeface="Times New Roman" panose="02020603050405020304"/>
                <a:cs typeface="Times New Roman" panose="02020603050405020304"/>
                <a:sym typeface="+mn-ea"/>
              </a:rPr>
              <a:t>Z</a:t>
            </a:r>
            <a:r>
              <a:rPr sz="2400" i="1" baseline="-21000" dirty="0">
                <a:latin typeface="Times New Roman" panose="02020603050405020304"/>
                <a:cs typeface="Times New Roman" panose="02020603050405020304"/>
                <a:sym typeface="+mn-ea"/>
              </a:rPr>
              <a:t>k</a:t>
            </a:r>
            <a:r>
              <a:rPr lang="en-US" sz="2400" baseline="-21000" dirty="0">
                <a:latin typeface="Symbol" panose="05050102010706020507"/>
                <a:cs typeface="Symbol" panose="05050102010706020507"/>
                <a:sym typeface="+mn-ea"/>
              </a:rPr>
              <a:t>-</a:t>
            </a:r>
            <a:r>
              <a:rPr sz="2400" baseline="-21000" dirty="0">
                <a:latin typeface="Times New Roman" panose="02020603050405020304"/>
                <a:cs typeface="Times New Roman" panose="02020603050405020304"/>
                <a:sym typeface="+mn-ea"/>
              </a:rPr>
              <a:t>1</a:t>
            </a:r>
            <a:r>
              <a:rPr lang="zh-CN" altLang="en-US" sz="2400" dirty="0" smtClean="0">
                <a:latin typeface="+mn-ea"/>
              </a:rPr>
              <a:t>不是</a:t>
            </a:r>
            <a:r>
              <a:rPr sz="2400" i="1" spc="-5" dirty="0">
                <a:latin typeface="Times New Roman" panose="02020603050405020304"/>
                <a:cs typeface="Times New Roman" panose="02020603050405020304"/>
                <a:sym typeface="+mn-ea"/>
              </a:rPr>
              <a:t>X</a:t>
            </a:r>
            <a:r>
              <a:rPr lang="en-US" sz="2400" i="1" spc="-7" baseline="-21000" dirty="0">
                <a:latin typeface="Times New Roman" panose="02020603050405020304"/>
                <a:cs typeface="Times New Roman" panose="02020603050405020304"/>
                <a:sym typeface="+mn-ea"/>
              </a:rPr>
              <a:t>n</a:t>
            </a:r>
            <a:r>
              <a:rPr lang="en-US" sz="2400" spc="-7" baseline="-21000" dirty="0">
                <a:latin typeface="Symbol" panose="05050102010706020507"/>
                <a:cs typeface="Symbol" panose="05050102010706020507"/>
                <a:sym typeface="+mn-ea"/>
              </a:rPr>
              <a:t>-</a:t>
            </a:r>
            <a:r>
              <a:rPr sz="2400" spc="-7" baseline="-21000" dirty="0">
                <a:latin typeface="Times New Roman" panose="02020603050405020304"/>
                <a:cs typeface="Times New Roman" panose="02020603050405020304"/>
                <a:sym typeface="+mn-ea"/>
              </a:rPr>
              <a:t>1</a:t>
            </a:r>
            <a:r>
              <a:rPr lang="en-US" sz="2400" i="1" spc="-5" dirty="0">
                <a:latin typeface="Times New Roman" panose="02020603050405020304"/>
                <a:cs typeface="Times New Roman" panose="02020603050405020304"/>
                <a:sym typeface="+mn-ea"/>
              </a:rPr>
              <a:t>Y</a:t>
            </a:r>
            <a:r>
              <a:rPr sz="2400" i="1" spc="-7" baseline="-21000" dirty="0">
                <a:latin typeface="Times New Roman" panose="02020603050405020304"/>
                <a:cs typeface="Times New Roman" panose="02020603050405020304"/>
                <a:sym typeface="+mn-ea"/>
              </a:rPr>
              <a:t>m</a:t>
            </a:r>
            <a:r>
              <a:rPr lang="en-US" sz="2400" spc="-7" baseline="-21000" dirty="0">
                <a:latin typeface="Symbol" panose="05050102010706020507"/>
                <a:cs typeface="Symbol" panose="05050102010706020507"/>
                <a:sym typeface="+mn-ea"/>
              </a:rPr>
              <a:t>-</a:t>
            </a:r>
            <a:r>
              <a:rPr sz="2400" spc="-7" baseline="-21000" dirty="0">
                <a:latin typeface="Times New Roman" panose="02020603050405020304"/>
                <a:cs typeface="Times New Roman" panose="02020603050405020304"/>
                <a:sym typeface="+mn-ea"/>
              </a:rPr>
              <a:t>1</a:t>
            </a:r>
            <a:r>
              <a:rPr lang="zh-CN" altLang="en-US" sz="2400" dirty="0" smtClean="0">
                <a:latin typeface="+mn-ea"/>
              </a:rPr>
              <a:t>的最长公共子序列，一定存在</a:t>
            </a:r>
            <a:r>
              <a:rPr sz="2400" i="1" spc="-5" dirty="0">
                <a:latin typeface="Times New Roman" panose="02020603050405020304"/>
                <a:cs typeface="Times New Roman" panose="02020603050405020304"/>
                <a:sym typeface="+mn-ea"/>
              </a:rPr>
              <a:t>X</a:t>
            </a:r>
            <a:r>
              <a:rPr lang="en-US" sz="2400" i="1" spc="-7" baseline="-21000" dirty="0">
                <a:latin typeface="Times New Roman" panose="02020603050405020304"/>
                <a:cs typeface="Times New Roman" panose="02020603050405020304"/>
                <a:sym typeface="+mn-ea"/>
              </a:rPr>
              <a:t>n</a:t>
            </a:r>
            <a:r>
              <a:rPr lang="en-US" sz="2400" spc="-7" baseline="-21000" dirty="0">
                <a:latin typeface="Symbol" panose="05050102010706020507"/>
                <a:cs typeface="Symbol" panose="05050102010706020507"/>
                <a:sym typeface="+mn-ea"/>
              </a:rPr>
              <a:t>-</a:t>
            </a:r>
            <a:r>
              <a:rPr sz="2400" spc="-7" baseline="-21000" dirty="0">
                <a:latin typeface="Times New Roman" panose="02020603050405020304"/>
                <a:cs typeface="Times New Roman" panose="02020603050405020304"/>
                <a:sym typeface="+mn-ea"/>
              </a:rPr>
              <a:t>1</a:t>
            </a:r>
            <a:r>
              <a:rPr lang="en-US" sz="2400" i="1" spc="-5" dirty="0">
                <a:latin typeface="Times New Roman" panose="02020603050405020304"/>
                <a:cs typeface="Times New Roman" panose="02020603050405020304"/>
                <a:sym typeface="+mn-ea"/>
              </a:rPr>
              <a:t>Y</a:t>
            </a:r>
            <a:r>
              <a:rPr sz="2400" i="1" spc="-7" baseline="-21000" dirty="0">
                <a:latin typeface="Times New Roman" panose="02020603050405020304"/>
                <a:cs typeface="Times New Roman" panose="02020603050405020304"/>
                <a:sym typeface="+mn-ea"/>
              </a:rPr>
              <a:t>m</a:t>
            </a:r>
            <a:r>
              <a:rPr lang="en-US" sz="2400" spc="-7" baseline="-21000" dirty="0">
                <a:latin typeface="Symbol" panose="05050102010706020507"/>
                <a:cs typeface="Symbol" panose="05050102010706020507"/>
                <a:sym typeface="+mn-ea"/>
              </a:rPr>
              <a:t>-</a:t>
            </a:r>
            <a:r>
              <a:rPr sz="2400" spc="-7" baseline="-21000" dirty="0">
                <a:latin typeface="Times New Roman" panose="02020603050405020304"/>
                <a:cs typeface="Times New Roman" panose="02020603050405020304"/>
                <a:sym typeface="+mn-ea"/>
              </a:rPr>
              <a:t>1</a:t>
            </a:r>
            <a:r>
              <a:rPr lang="en-US" altLang="zh-CN" sz="2400" dirty="0" smtClean="0">
                <a:latin typeface="+mn-ea"/>
              </a:rPr>
              <a:t> </a:t>
            </a:r>
            <a:r>
              <a:rPr lang="zh-CN" altLang="en-US" sz="2400" dirty="0" smtClean="0">
                <a:latin typeface="+mn-ea"/>
              </a:rPr>
              <a:t>的最长公共子序列</a:t>
            </a:r>
            <a:r>
              <a:rPr sz="2400" i="1" dirty="0">
                <a:latin typeface="Times New Roman" panose="02020603050405020304"/>
                <a:cs typeface="Times New Roman" panose="02020603050405020304"/>
                <a:sym typeface="+mn-ea"/>
              </a:rPr>
              <a:t>Z</a:t>
            </a:r>
            <a:r>
              <a:rPr lang="en-US" altLang="zh-CN" sz="2400" dirty="0" smtClean="0">
                <a:latin typeface="+mn-ea"/>
              </a:rPr>
              <a:t>‘</a:t>
            </a:r>
            <a:r>
              <a:rPr lang="zh-CN" altLang="en-US" sz="2400" dirty="0" smtClean="0">
                <a:latin typeface="+mn-ea"/>
              </a:rPr>
              <a:t>，</a:t>
            </a:r>
            <a:r>
              <a:rPr lang="en-US" altLang="zh-CN" sz="2400" dirty="0" smtClean="0">
                <a:latin typeface="+mn-ea"/>
              </a:rPr>
              <a:t>|</a:t>
            </a:r>
            <a:r>
              <a:rPr sz="2400" i="1" dirty="0">
                <a:latin typeface="Times New Roman" panose="02020603050405020304"/>
                <a:cs typeface="Times New Roman" panose="02020603050405020304"/>
                <a:sym typeface="+mn-ea"/>
              </a:rPr>
              <a:t>Z</a:t>
            </a:r>
            <a:r>
              <a:rPr lang="en-US" altLang="zh-CN" sz="2400" dirty="0" smtClean="0">
                <a:latin typeface="+mn-ea"/>
              </a:rPr>
              <a:t>'|&gt;|</a:t>
            </a:r>
            <a:r>
              <a:rPr sz="2400" i="1" dirty="0">
                <a:latin typeface="Times New Roman" panose="02020603050405020304"/>
                <a:cs typeface="Times New Roman" panose="02020603050405020304"/>
                <a:sym typeface="+mn-ea"/>
              </a:rPr>
              <a:t>Z</a:t>
            </a:r>
            <a:r>
              <a:rPr sz="2400" i="1" baseline="-21000" dirty="0">
                <a:latin typeface="Times New Roman" panose="02020603050405020304"/>
                <a:cs typeface="Times New Roman" panose="02020603050405020304"/>
                <a:sym typeface="+mn-ea"/>
              </a:rPr>
              <a:t>k</a:t>
            </a:r>
            <a:r>
              <a:rPr lang="en-US" sz="2400" baseline="-21000" dirty="0">
                <a:latin typeface="Symbol" panose="05050102010706020507"/>
                <a:cs typeface="Symbol" panose="05050102010706020507"/>
                <a:sym typeface="+mn-ea"/>
              </a:rPr>
              <a:t>-</a:t>
            </a:r>
            <a:r>
              <a:rPr sz="2400" baseline="-21000" dirty="0">
                <a:latin typeface="Times New Roman" panose="02020603050405020304"/>
                <a:cs typeface="Times New Roman" panose="02020603050405020304"/>
                <a:sym typeface="+mn-ea"/>
              </a:rPr>
              <a:t>1</a:t>
            </a:r>
            <a:r>
              <a:rPr lang="en-US" altLang="zh-CN" sz="2400" dirty="0" smtClean="0">
                <a:latin typeface="+mn-ea"/>
              </a:rPr>
              <a:t>|</a:t>
            </a:r>
            <a:r>
              <a:rPr lang="zh-CN" altLang="en-US" sz="2400" dirty="0" smtClean="0">
                <a:latin typeface="+mn-ea"/>
              </a:rPr>
              <a:t>，在</a:t>
            </a:r>
            <a:r>
              <a:rPr sz="2400" i="1" dirty="0">
                <a:latin typeface="Times New Roman" panose="02020603050405020304"/>
                <a:cs typeface="Times New Roman" panose="02020603050405020304"/>
                <a:sym typeface="+mn-ea"/>
              </a:rPr>
              <a:t>Z</a:t>
            </a:r>
            <a:r>
              <a:rPr lang="en-US" altLang="zh-CN" sz="2400" dirty="0" smtClean="0">
                <a:latin typeface="+mn-ea"/>
              </a:rPr>
              <a:t>’</a:t>
            </a:r>
            <a:r>
              <a:rPr lang="zh-CN" altLang="en-US" sz="2400" dirty="0" smtClean="0">
                <a:latin typeface="+mn-ea"/>
              </a:rPr>
              <a:t>后面加上</a:t>
            </a:r>
            <a:r>
              <a:rPr sz="2400" i="1" dirty="0">
                <a:latin typeface="Times New Roman" panose="02020603050405020304"/>
                <a:cs typeface="Times New Roman" panose="02020603050405020304"/>
                <a:sym typeface="+mn-ea"/>
              </a:rPr>
              <a:t>Z</a:t>
            </a:r>
            <a:r>
              <a:rPr sz="2400" i="1" baseline="-21000" dirty="0">
                <a:latin typeface="Times New Roman" panose="02020603050405020304"/>
                <a:cs typeface="Times New Roman" panose="02020603050405020304"/>
                <a:sym typeface="+mn-ea"/>
              </a:rPr>
              <a:t>k</a:t>
            </a:r>
            <a:r>
              <a:rPr lang="zh-CN" altLang="en-US" sz="2400" dirty="0" smtClean="0">
                <a:latin typeface="+mn-ea"/>
              </a:rPr>
              <a:t>就得到</a:t>
            </a:r>
            <a:r>
              <a:rPr sz="2400" i="1" spc="-5" dirty="0">
                <a:latin typeface="Times New Roman" panose="02020603050405020304"/>
                <a:cs typeface="Times New Roman" panose="02020603050405020304"/>
                <a:sym typeface="+mn-ea"/>
              </a:rPr>
              <a:t>X</a:t>
            </a:r>
            <a:r>
              <a:rPr lang="en-US" sz="2400" i="1" spc="-7" baseline="-21000" dirty="0">
                <a:latin typeface="Times New Roman" panose="02020603050405020304"/>
                <a:cs typeface="Times New Roman" panose="02020603050405020304"/>
                <a:sym typeface="+mn-ea"/>
              </a:rPr>
              <a:t>n</a:t>
            </a:r>
            <a:r>
              <a:rPr lang="en-US" sz="2400" i="1" spc="-5" dirty="0">
                <a:latin typeface="Times New Roman" panose="02020603050405020304"/>
                <a:cs typeface="Times New Roman" panose="02020603050405020304"/>
                <a:sym typeface="+mn-ea"/>
              </a:rPr>
              <a:t>Y</a:t>
            </a:r>
            <a:r>
              <a:rPr sz="2400" i="1" spc="-7" baseline="-21000" dirty="0">
                <a:latin typeface="Times New Roman" panose="02020603050405020304"/>
                <a:cs typeface="Times New Roman" panose="02020603050405020304"/>
                <a:sym typeface="+mn-ea"/>
              </a:rPr>
              <a:t>m</a:t>
            </a:r>
            <a:r>
              <a:rPr lang="zh-CN" altLang="en-US" sz="2400" dirty="0" smtClean="0">
                <a:latin typeface="+mn-ea"/>
              </a:rPr>
              <a:t>最长公共子序列长度为</a:t>
            </a:r>
            <a:r>
              <a:rPr lang="en-US" altLang="zh-CN" sz="2400" dirty="0" smtClean="0">
                <a:latin typeface="+mn-ea"/>
              </a:rPr>
              <a:t>|</a:t>
            </a:r>
            <a:r>
              <a:rPr sz="2400" i="1" dirty="0">
                <a:latin typeface="Times New Roman" panose="02020603050405020304"/>
                <a:cs typeface="Times New Roman" panose="02020603050405020304"/>
                <a:sym typeface="+mn-ea"/>
              </a:rPr>
              <a:t>Z</a:t>
            </a:r>
            <a:r>
              <a:rPr lang="en-US" altLang="zh-CN" sz="2400" dirty="0" smtClean="0">
                <a:latin typeface="+mn-ea"/>
              </a:rPr>
              <a:t>’|+1&gt;|</a:t>
            </a:r>
            <a:r>
              <a:rPr sz="2400" i="1" dirty="0">
                <a:latin typeface="Times New Roman" panose="02020603050405020304"/>
                <a:cs typeface="Times New Roman" panose="02020603050405020304"/>
                <a:sym typeface="+mn-ea"/>
              </a:rPr>
              <a:t>Z</a:t>
            </a:r>
            <a:r>
              <a:rPr sz="2400" i="1" baseline="-21000" dirty="0">
                <a:latin typeface="Times New Roman" panose="02020603050405020304"/>
                <a:cs typeface="Times New Roman" panose="02020603050405020304"/>
                <a:sym typeface="+mn-ea"/>
              </a:rPr>
              <a:t>k</a:t>
            </a:r>
            <a:r>
              <a:rPr lang="en-US" sz="2400" baseline="-21000" dirty="0">
                <a:latin typeface="Symbol" panose="05050102010706020507"/>
                <a:cs typeface="Symbol" panose="05050102010706020507"/>
                <a:sym typeface="+mn-ea"/>
              </a:rPr>
              <a:t>-</a:t>
            </a:r>
            <a:r>
              <a:rPr sz="2400" baseline="-21000" dirty="0">
                <a:latin typeface="Times New Roman" panose="02020603050405020304"/>
                <a:cs typeface="Times New Roman" panose="02020603050405020304"/>
                <a:sym typeface="+mn-ea"/>
              </a:rPr>
              <a:t>1</a:t>
            </a:r>
            <a:r>
              <a:rPr lang="en-US" altLang="zh-CN" sz="2400" dirty="0" smtClean="0">
                <a:latin typeface="+mn-ea"/>
              </a:rPr>
              <a:t>|+1=|</a:t>
            </a:r>
            <a:r>
              <a:rPr sz="2400" i="1" dirty="0">
                <a:latin typeface="Times New Roman" panose="02020603050405020304"/>
                <a:cs typeface="Times New Roman" panose="02020603050405020304"/>
                <a:sym typeface="+mn-ea"/>
              </a:rPr>
              <a:t>Z</a:t>
            </a:r>
            <a:r>
              <a:rPr sz="2400" i="1" baseline="-21000" dirty="0">
                <a:latin typeface="Times New Roman" panose="02020603050405020304"/>
                <a:cs typeface="Times New Roman" panose="02020603050405020304"/>
                <a:sym typeface="+mn-ea"/>
              </a:rPr>
              <a:t>k</a:t>
            </a:r>
            <a:r>
              <a:rPr lang="en-US" altLang="zh-CN" sz="2400" dirty="0" smtClean="0">
                <a:latin typeface="+mn-ea"/>
              </a:rPr>
              <a:t>|</a:t>
            </a:r>
            <a:r>
              <a:rPr lang="zh-CN" altLang="en-US" sz="2400" dirty="0" smtClean="0">
                <a:latin typeface="+mn-ea"/>
              </a:rPr>
              <a:t>，与条件矛盾。</a:t>
            </a:r>
            <a:endParaRPr lang="zh-CN" altLang="en-US" sz="2400" dirty="0" smtClean="0">
              <a:latin typeface="+mn-ea"/>
            </a:endParaRPr>
          </a:p>
          <a:p>
            <a:pPr algn="l">
              <a:lnSpc>
                <a:spcPct val="130000"/>
              </a:lnSpc>
            </a:pPr>
            <a:endParaRPr lang="zh-CN" altLang="en-US" sz="2000" dirty="0" smtClean="0">
              <a:latin typeface="+mn-ea"/>
            </a:endParaRPr>
          </a:p>
          <a:p>
            <a:pPr algn="l">
              <a:lnSpc>
                <a:spcPct val="130000"/>
              </a:lnSpc>
            </a:pPr>
            <a:endParaRPr lang="zh-CN" altLang="en-US" sz="2000" dirty="0" smtClean="0">
              <a:latin typeface="+mn-ea"/>
            </a:endParaRPr>
          </a:p>
          <a:p>
            <a:pPr algn="l">
              <a:lnSpc>
                <a:spcPct val="130000"/>
              </a:lnSpc>
            </a:pPr>
            <a:endParaRPr lang="zh-CN" altLang="en-US" sz="2000" dirty="0" smtClean="0">
              <a:latin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400"/>
            <a:ext cx="1923941" cy="608856"/>
          </a:xfrm>
        </p:spPr>
        <p:txBody>
          <a:bodyPr/>
          <a:p>
            <a:r>
              <a:rPr lang="zh-CN" altLang="en-US"/>
              <a:t>算法思想</a:t>
            </a:r>
            <a:endParaRPr lang="zh-CN" altLang="en-US"/>
          </a:p>
        </p:txBody>
      </p:sp>
      <p:sp>
        <p:nvSpPr>
          <p:cNvPr id="3" name="文本框 2"/>
          <p:cNvSpPr txBox="1"/>
          <p:nvPr/>
        </p:nvSpPr>
        <p:spPr>
          <a:xfrm>
            <a:off x="1847850" y="1196340"/>
            <a:ext cx="7815580" cy="2226945"/>
          </a:xfrm>
          <a:prstGeom prst="rect">
            <a:avLst/>
          </a:prstGeom>
          <a:noFill/>
        </p:spPr>
        <p:txBody>
          <a:bodyPr wrap="square" rtlCol="0" anchor="t">
            <a:spAutoFit/>
          </a:bodyPr>
          <a:p>
            <a:pPr marL="51435">
              <a:lnSpc>
                <a:spcPct val="100000"/>
              </a:lnSpc>
              <a:spcBef>
                <a:spcPts val="675"/>
              </a:spcBef>
            </a:pPr>
            <a:r>
              <a:rPr sz="2800" b="1" i="1" dirty="0">
                <a:latin typeface="Times New Roman" panose="02020603050405020304"/>
                <a:cs typeface="Times New Roman" panose="02020603050405020304"/>
                <a:sym typeface="+mn-ea"/>
              </a:rPr>
              <a:t>X</a:t>
            </a:r>
            <a:r>
              <a:rPr sz="2800" b="1" i="1" spc="-10" dirty="0">
                <a:latin typeface="Times New Roman" panose="02020603050405020304"/>
                <a:cs typeface="Times New Roman" panose="02020603050405020304"/>
                <a:sym typeface="+mn-ea"/>
              </a:rPr>
              <a:t> </a:t>
            </a:r>
            <a:r>
              <a:rPr sz="2800" b="1" spc="-10" dirty="0">
                <a:latin typeface="宋体" panose="02010600030101010101" pitchFamily="2" charset="-122"/>
                <a:cs typeface="宋体" panose="02010600030101010101" pitchFamily="2" charset="-122"/>
                <a:sym typeface="+mn-ea"/>
              </a:rPr>
              <a:t>与</a:t>
            </a:r>
            <a:r>
              <a:rPr sz="2800" b="1" spc="-605" dirty="0">
                <a:latin typeface="宋体" panose="02010600030101010101" pitchFamily="2" charset="-122"/>
                <a:cs typeface="宋体" panose="02010600030101010101" pitchFamily="2" charset="-122"/>
                <a:sym typeface="+mn-ea"/>
              </a:rPr>
              <a:t> </a:t>
            </a:r>
            <a:r>
              <a:rPr sz="2800" b="1" i="1" dirty="0">
                <a:latin typeface="Times New Roman" panose="02020603050405020304"/>
                <a:cs typeface="Times New Roman" panose="02020603050405020304"/>
                <a:sym typeface="+mn-ea"/>
              </a:rPr>
              <a:t>Y</a:t>
            </a:r>
            <a:r>
              <a:rPr sz="2800" b="1" i="1" spc="-90" dirty="0">
                <a:latin typeface="Times New Roman" panose="02020603050405020304"/>
                <a:cs typeface="Times New Roman" panose="02020603050405020304"/>
                <a:sym typeface="+mn-ea"/>
              </a:rPr>
              <a:t> </a:t>
            </a:r>
            <a:r>
              <a:rPr sz="2800" b="1" dirty="0">
                <a:latin typeface="宋体" panose="02010600030101010101" pitchFamily="2" charset="-122"/>
                <a:cs typeface="宋体" panose="02010600030101010101" pitchFamily="2" charset="-122"/>
                <a:sym typeface="+mn-ea"/>
              </a:rPr>
              <a:t>的子序列</a:t>
            </a:r>
            <a:endParaRPr sz="2800">
              <a:latin typeface="宋体" panose="02010600030101010101" pitchFamily="2" charset="-122"/>
              <a:cs typeface="宋体" panose="02010600030101010101" pitchFamily="2" charset="-122"/>
            </a:endParaRPr>
          </a:p>
          <a:p>
            <a:pPr marL="51435">
              <a:lnSpc>
                <a:spcPct val="100000"/>
              </a:lnSpc>
              <a:spcBef>
                <a:spcPts val="575"/>
              </a:spcBef>
            </a:pPr>
            <a:r>
              <a:rPr sz="2800" b="1" i="1" spc="-5" dirty="0">
                <a:latin typeface="Times New Roman" panose="02020603050405020304"/>
                <a:cs typeface="Times New Roman" panose="02020603050405020304"/>
                <a:sym typeface="+mn-ea"/>
              </a:rPr>
              <a:t>X</a:t>
            </a:r>
            <a:r>
              <a:rPr sz="2800" b="1" i="1" spc="-7" baseline="-21000" dirty="0">
                <a:latin typeface="Times New Roman" panose="02020603050405020304"/>
                <a:cs typeface="Times New Roman" panose="02020603050405020304"/>
                <a:sym typeface="+mn-ea"/>
              </a:rPr>
              <a:t>i </a:t>
            </a:r>
            <a:r>
              <a:rPr sz="2800" b="1" dirty="0">
                <a:latin typeface="Times New Roman" panose="02020603050405020304"/>
                <a:cs typeface="Times New Roman" panose="02020603050405020304"/>
                <a:sym typeface="+mn-ea"/>
              </a:rPr>
              <a:t>= &lt;</a:t>
            </a:r>
            <a:r>
              <a:rPr sz="2800" b="1" i="1" dirty="0">
                <a:latin typeface="Times New Roman" panose="02020603050405020304"/>
                <a:cs typeface="Times New Roman" panose="02020603050405020304"/>
                <a:sym typeface="+mn-ea"/>
              </a:rPr>
              <a:t>x</a:t>
            </a:r>
            <a:r>
              <a:rPr sz="2800" b="1" baseline="-21000" dirty="0">
                <a:latin typeface="Times New Roman" panose="02020603050405020304"/>
                <a:cs typeface="Times New Roman" panose="02020603050405020304"/>
                <a:sym typeface="+mn-ea"/>
              </a:rPr>
              <a:t>1</a:t>
            </a:r>
            <a:r>
              <a:rPr sz="2800" b="1" dirty="0">
                <a:latin typeface="Times New Roman" panose="02020603050405020304"/>
                <a:cs typeface="Times New Roman" panose="02020603050405020304"/>
                <a:sym typeface="+mn-ea"/>
              </a:rPr>
              <a:t>, </a:t>
            </a:r>
            <a:r>
              <a:rPr sz="2800" b="1" i="1" dirty="0">
                <a:latin typeface="Times New Roman" panose="02020603050405020304"/>
                <a:cs typeface="Times New Roman" panose="02020603050405020304"/>
                <a:sym typeface="+mn-ea"/>
              </a:rPr>
              <a:t>x</a:t>
            </a:r>
            <a:r>
              <a:rPr sz="2800" b="1" baseline="-21000" dirty="0">
                <a:latin typeface="Times New Roman" panose="02020603050405020304"/>
                <a:cs typeface="Times New Roman" panose="02020603050405020304"/>
                <a:sym typeface="+mn-ea"/>
              </a:rPr>
              <a:t>2</a:t>
            </a:r>
            <a:r>
              <a:rPr sz="2800" b="1" dirty="0">
                <a:latin typeface="Times New Roman" panose="02020603050405020304"/>
                <a:cs typeface="Times New Roman" panose="02020603050405020304"/>
                <a:sym typeface="+mn-ea"/>
              </a:rPr>
              <a:t>, … , </a:t>
            </a:r>
            <a:r>
              <a:rPr sz="2800" b="1" i="1" spc="-5" dirty="0">
                <a:latin typeface="Times New Roman" panose="02020603050405020304"/>
                <a:cs typeface="Times New Roman" panose="02020603050405020304"/>
                <a:sym typeface="+mn-ea"/>
              </a:rPr>
              <a:t>x</a:t>
            </a:r>
            <a:r>
              <a:rPr sz="2800" b="1" i="1" spc="-7" baseline="-21000" dirty="0">
                <a:latin typeface="Times New Roman" panose="02020603050405020304"/>
                <a:cs typeface="Times New Roman" panose="02020603050405020304"/>
                <a:sym typeface="+mn-ea"/>
              </a:rPr>
              <a:t>i</a:t>
            </a:r>
            <a:r>
              <a:rPr sz="2800" b="1" spc="-5" dirty="0">
                <a:latin typeface="Times New Roman" panose="02020603050405020304"/>
                <a:cs typeface="Times New Roman" panose="02020603050405020304"/>
                <a:sym typeface="+mn-ea"/>
              </a:rPr>
              <a:t>&gt;</a:t>
            </a:r>
            <a:r>
              <a:rPr sz="2800" b="1" spc="-5" dirty="0">
                <a:latin typeface="宋体" panose="02010600030101010101" pitchFamily="2" charset="-122"/>
                <a:cs typeface="宋体" panose="02010600030101010101" pitchFamily="2" charset="-122"/>
                <a:sym typeface="+mn-ea"/>
              </a:rPr>
              <a:t>，</a:t>
            </a:r>
            <a:r>
              <a:rPr sz="2800" b="1" spc="-715" dirty="0">
                <a:latin typeface="宋体" panose="02010600030101010101" pitchFamily="2" charset="-122"/>
                <a:cs typeface="宋体" panose="02010600030101010101" pitchFamily="2" charset="-122"/>
                <a:sym typeface="+mn-ea"/>
              </a:rPr>
              <a:t> </a:t>
            </a:r>
            <a:r>
              <a:rPr sz="2800" b="1" i="1" dirty="0">
                <a:latin typeface="Times New Roman" panose="02020603050405020304"/>
                <a:cs typeface="Times New Roman" panose="02020603050405020304"/>
                <a:sym typeface="+mn-ea"/>
              </a:rPr>
              <a:t>Y</a:t>
            </a:r>
            <a:r>
              <a:rPr sz="2800" b="1" i="1" baseline="-21000" dirty="0">
                <a:latin typeface="Times New Roman" panose="02020603050405020304"/>
                <a:cs typeface="Times New Roman" panose="02020603050405020304"/>
                <a:sym typeface="+mn-ea"/>
              </a:rPr>
              <a:t>j </a:t>
            </a:r>
            <a:r>
              <a:rPr sz="2800" b="1" dirty="0">
                <a:latin typeface="Times New Roman" panose="02020603050405020304"/>
                <a:cs typeface="Times New Roman" panose="02020603050405020304"/>
                <a:sym typeface="+mn-ea"/>
              </a:rPr>
              <a:t>= &lt;</a:t>
            </a:r>
            <a:r>
              <a:rPr sz="2800" b="1" i="1" dirty="0">
                <a:latin typeface="Times New Roman" panose="02020603050405020304"/>
                <a:cs typeface="Times New Roman" panose="02020603050405020304"/>
                <a:sym typeface="+mn-ea"/>
              </a:rPr>
              <a:t>y</a:t>
            </a:r>
            <a:r>
              <a:rPr sz="2800" b="1" baseline="-21000" dirty="0">
                <a:latin typeface="Times New Roman" panose="02020603050405020304"/>
                <a:cs typeface="Times New Roman" panose="02020603050405020304"/>
                <a:sym typeface="+mn-ea"/>
              </a:rPr>
              <a:t>1</a:t>
            </a:r>
            <a:r>
              <a:rPr sz="2800" b="1" dirty="0">
                <a:latin typeface="Times New Roman" panose="02020603050405020304"/>
                <a:cs typeface="Times New Roman" panose="02020603050405020304"/>
                <a:sym typeface="+mn-ea"/>
              </a:rPr>
              <a:t>, </a:t>
            </a:r>
            <a:r>
              <a:rPr sz="2800" b="1" i="1" dirty="0">
                <a:latin typeface="Times New Roman" panose="02020603050405020304"/>
                <a:cs typeface="Times New Roman" panose="02020603050405020304"/>
                <a:sym typeface="+mn-ea"/>
              </a:rPr>
              <a:t>y</a:t>
            </a:r>
            <a:r>
              <a:rPr sz="2800" b="1" baseline="-21000" dirty="0">
                <a:latin typeface="Times New Roman" panose="02020603050405020304"/>
                <a:cs typeface="Times New Roman" panose="02020603050405020304"/>
                <a:sym typeface="+mn-ea"/>
              </a:rPr>
              <a:t>2</a:t>
            </a:r>
            <a:r>
              <a:rPr sz="2800" b="1" dirty="0">
                <a:latin typeface="Times New Roman" panose="02020603050405020304"/>
                <a:cs typeface="Times New Roman" panose="02020603050405020304"/>
                <a:sym typeface="+mn-ea"/>
              </a:rPr>
              <a:t>, … , </a:t>
            </a:r>
            <a:r>
              <a:rPr sz="2800" b="1" i="1" spc="-5" dirty="0">
                <a:latin typeface="Times New Roman" panose="02020603050405020304"/>
                <a:cs typeface="Times New Roman" panose="02020603050405020304"/>
                <a:sym typeface="+mn-ea"/>
              </a:rPr>
              <a:t>y</a:t>
            </a:r>
            <a:r>
              <a:rPr sz="2800" b="1" i="1" spc="-7" baseline="-21000" dirty="0">
                <a:latin typeface="Times New Roman" panose="02020603050405020304"/>
                <a:cs typeface="Times New Roman" panose="02020603050405020304"/>
                <a:sym typeface="+mn-ea"/>
              </a:rPr>
              <a:t>j</a:t>
            </a:r>
            <a:r>
              <a:rPr sz="2800" b="1" spc="-5" dirty="0">
                <a:latin typeface="Times New Roman" panose="02020603050405020304"/>
                <a:cs typeface="Times New Roman" panose="02020603050405020304"/>
                <a:sym typeface="+mn-ea"/>
              </a:rPr>
              <a:t>&gt;</a:t>
            </a:r>
            <a:endParaRPr sz="2800" b="1" spc="-5" dirty="0">
              <a:latin typeface="Times New Roman" panose="02020603050405020304"/>
              <a:cs typeface="Times New Roman" panose="02020603050405020304"/>
              <a:sym typeface="+mn-ea"/>
            </a:endParaRPr>
          </a:p>
          <a:p>
            <a:pPr marL="51435">
              <a:lnSpc>
                <a:spcPct val="100000"/>
              </a:lnSpc>
              <a:spcBef>
                <a:spcPts val="575"/>
              </a:spcBef>
            </a:pPr>
            <a:r>
              <a:rPr sz="2800" b="1" i="1" spc="-5" dirty="0">
                <a:latin typeface="Times New Roman" panose="02020603050405020304"/>
                <a:cs typeface="Times New Roman" panose="02020603050405020304"/>
                <a:sym typeface="+mn-ea"/>
              </a:rPr>
              <a:t>C</a:t>
            </a:r>
            <a:r>
              <a:rPr sz="2800" b="1" spc="-5" dirty="0">
                <a:latin typeface="Times New Roman" panose="02020603050405020304"/>
                <a:cs typeface="Times New Roman" panose="02020603050405020304"/>
                <a:sym typeface="+mn-ea"/>
              </a:rPr>
              <a:t>[</a:t>
            </a:r>
            <a:r>
              <a:rPr lang="en-US" sz="2800" b="1" spc="-5" dirty="0">
                <a:latin typeface="Times New Roman" panose="02020603050405020304"/>
                <a:cs typeface="Times New Roman" panose="02020603050405020304"/>
                <a:sym typeface="+mn-ea"/>
              </a:rPr>
              <a:t> </a:t>
            </a:r>
            <a:r>
              <a:rPr sz="2800" b="1" i="1" spc="-5" dirty="0">
                <a:latin typeface="Times New Roman" panose="02020603050405020304"/>
                <a:cs typeface="Times New Roman" panose="02020603050405020304"/>
                <a:sym typeface="+mn-ea"/>
              </a:rPr>
              <a:t>i</a:t>
            </a:r>
            <a:r>
              <a:rPr lang="en-US" sz="2800" b="1" i="1" spc="-5" dirty="0">
                <a:latin typeface="Times New Roman" panose="02020603050405020304"/>
                <a:cs typeface="Times New Roman" panose="02020603050405020304"/>
                <a:sym typeface="+mn-ea"/>
              </a:rPr>
              <a:t> </a:t>
            </a:r>
            <a:r>
              <a:rPr sz="2800" b="1" spc="-5" dirty="0">
                <a:latin typeface="Times New Roman" panose="02020603050405020304"/>
                <a:cs typeface="Times New Roman" panose="02020603050405020304"/>
                <a:sym typeface="+mn-ea"/>
              </a:rPr>
              <a:t>,</a:t>
            </a:r>
            <a:r>
              <a:rPr lang="en-US" sz="2800" b="1" spc="-5" dirty="0">
                <a:latin typeface="Times New Roman" panose="02020603050405020304"/>
                <a:cs typeface="Times New Roman" panose="02020603050405020304"/>
                <a:sym typeface="+mn-ea"/>
              </a:rPr>
              <a:t>  </a:t>
            </a:r>
            <a:r>
              <a:rPr sz="2800" b="1" i="1" spc="-5" dirty="0">
                <a:latin typeface="Times New Roman" panose="02020603050405020304"/>
                <a:cs typeface="Times New Roman" panose="02020603050405020304"/>
                <a:sym typeface="+mn-ea"/>
              </a:rPr>
              <a:t>j</a:t>
            </a:r>
            <a:r>
              <a:rPr lang="en-US" sz="2800" b="1" i="1" spc="-5" dirty="0">
                <a:latin typeface="Times New Roman" panose="02020603050405020304"/>
                <a:cs typeface="Times New Roman" panose="02020603050405020304"/>
                <a:sym typeface="+mn-ea"/>
              </a:rPr>
              <a:t> </a:t>
            </a:r>
            <a:r>
              <a:rPr sz="2800" b="1" spc="-5" dirty="0">
                <a:latin typeface="Times New Roman" panose="02020603050405020304"/>
                <a:cs typeface="Times New Roman" panose="02020603050405020304"/>
                <a:sym typeface="+mn-ea"/>
              </a:rPr>
              <a:t>]</a:t>
            </a:r>
            <a:r>
              <a:rPr sz="2800" b="1" spc="-5" dirty="0">
                <a:latin typeface="宋体" panose="02010600030101010101" pitchFamily="2" charset="-122"/>
                <a:cs typeface="宋体" panose="02010600030101010101" pitchFamily="2" charset="-122"/>
                <a:sym typeface="+mn-ea"/>
              </a:rPr>
              <a:t>：</a:t>
            </a:r>
            <a:r>
              <a:rPr sz="2800" b="1" spc="-630" dirty="0">
                <a:latin typeface="宋体" panose="02010600030101010101" pitchFamily="2" charset="-122"/>
                <a:cs typeface="宋体" panose="02010600030101010101" pitchFamily="2" charset="-122"/>
                <a:sym typeface="+mn-ea"/>
              </a:rPr>
              <a:t> </a:t>
            </a:r>
            <a:r>
              <a:rPr sz="2800" b="1" i="1" spc="-5" dirty="0">
                <a:latin typeface="Times New Roman" panose="02020603050405020304"/>
                <a:cs typeface="Times New Roman" panose="02020603050405020304"/>
                <a:sym typeface="+mn-ea"/>
              </a:rPr>
              <a:t>X</a:t>
            </a:r>
            <a:r>
              <a:rPr sz="2800" b="1" i="1" spc="-7" baseline="-21000" dirty="0">
                <a:latin typeface="Times New Roman" panose="02020603050405020304"/>
                <a:cs typeface="Times New Roman" panose="02020603050405020304"/>
                <a:sym typeface="+mn-ea"/>
              </a:rPr>
              <a:t>i</a:t>
            </a:r>
            <a:r>
              <a:rPr sz="2800" b="1" i="1" spc="7" baseline="-21000" dirty="0">
                <a:latin typeface="Times New Roman" panose="02020603050405020304"/>
                <a:cs typeface="Times New Roman" panose="02020603050405020304"/>
                <a:sym typeface="+mn-ea"/>
              </a:rPr>
              <a:t> </a:t>
            </a:r>
            <a:r>
              <a:rPr sz="2800" b="1" spc="-10" dirty="0">
                <a:latin typeface="宋体" panose="02010600030101010101" pitchFamily="2" charset="-122"/>
                <a:cs typeface="宋体" panose="02010600030101010101" pitchFamily="2" charset="-122"/>
                <a:sym typeface="+mn-ea"/>
              </a:rPr>
              <a:t>与</a:t>
            </a:r>
            <a:r>
              <a:rPr sz="2800" b="1" spc="-605" dirty="0">
                <a:latin typeface="宋体" panose="02010600030101010101" pitchFamily="2" charset="-122"/>
                <a:cs typeface="宋体" panose="02010600030101010101" pitchFamily="2" charset="-122"/>
                <a:sym typeface="+mn-ea"/>
              </a:rPr>
              <a:t> </a:t>
            </a:r>
            <a:r>
              <a:rPr sz="2800" b="1" i="1" dirty="0">
                <a:latin typeface="Times New Roman" panose="02020603050405020304"/>
                <a:cs typeface="Times New Roman" panose="02020603050405020304"/>
                <a:sym typeface="+mn-ea"/>
              </a:rPr>
              <a:t>Y</a:t>
            </a:r>
            <a:r>
              <a:rPr sz="2800" b="1" i="1" baseline="-21000" dirty="0">
                <a:latin typeface="Times New Roman" panose="02020603050405020304"/>
                <a:cs typeface="Times New Roman" panose="02020603050405020304"/>
                <a:sym typeface="+mn-ea"/>
              </a:rPr>
              <a:t>j</a:t>
            </a:r>
            <a:r>
              <a:rPr sz="2800" b="1" i="1" spc="585" baseline="-21000" dirty="0">
                <a:latin typeface="Times New Roman" panose="02020603050405020304"/>
                <a:cs typeface="Times New Roman" panose="02020603050405020304"/>
                <a:sym typeface="+mn-ea"/>
              </a:rPr>
              <a:t> </a:t>
            </a:r>
            <a:r>
              <a:rPr sz="2800" b="1" spc="-10" dirty="0">
                <a:latin typeface="宋体" panose="02010600030101010101" pitchFamily="2" charset="-122"/>
                <a:cs typeface="宋体" panose="02010600030101010101" pitchFamily="2" charset="-122"/>
                <a:sym typeface="+mn-ea"/>
              </a:rPr>
              <a:t>的</a:t>
            </a:r>
            <a:r>
              <a:rPr sz="2800" b="1" spc="-605" dirty="0">
                <a:latin typeface="宋体" panose="02010600030101010101" pitchFamily="2" charset="-122"/>
                <a:cs typeface="宋体" panose="02010600030101010101" pitchFamily="2" charset="-122"/>
                <a:sym typeface="+mn-ea"/>
              </a:rPr>
              <a:t> </a:t>
            </a:r>
            <a:r>
              <a:rPr sz="2800" b="1" spc="-5" dirty="0">
                <a:latin typeface="Times New Roman" panose="02020603050405020304"/>
                <a:cs typeface="Times New Roman" panose="02020603050405020304"/>
                <a:sym typeface="+mn-ea"/>
              </a:rPr>
              <a:t>LCS</a:t>
            </a:r>
            <a:r>
              <a:rPr sz="2800" b="1" spc="15" dirty="0">
                <a:latin typeface="Times New Roman" panose="02020603050405020304"/>
                <a:cs typeface="Times New Roman" panose="02020603050405020304"/>
                <a:sym typeface="+mn-ea"/>
              </a:rPr>
              <a:t> </a:t>
            </a:r>
            <a:r>
              <a:rPr sz="2800" b="1" dirty="0">
                <a:latin typeface="宋体" panose="02010600030101010101" pitchFamily="2" charset="-122"/>
                <a:cs typeface="宋体" panose="02010600030101010101" pitchFamily="2" charset="-122"/>
                <a:sym typeface="+mn-ea"/>
              </a:rPr>
              <a:t>的长度</a:t>
            </a:r>
            <a:endParaRPr sz="2800">
              <a:latin typeface="宋体" panose="02010600030101010101" pitchFamily="2" charset="-122"/>
              <a:cs typeface="宋体" panose="02010600030101010101" pitchFamily="2" charset="-122"/>
            </a:endParaRPr>
          </a:p>
          <a:p>
            <a:pPr marL="25400">
              <a:lnSpc>
                <a:spcPct val="100000"/>
              </a:lnSpc>
              <a:spcBef>
                <a:spcPts val="2065"/>
              </a:spcBef>
            </a:pPr>
            <a:endParaRPr lang="zh-CN" sz="2800" b="1" spc="-10" dirty="0">
              <a:latin typeface="Times New Roman" panose="02020603050405020304"/>
              <a:cs typeface="Times New Roman" panose="02020603050405020304"/>
              <a:sym typeface="+mn-ea"/>
            </a:endParaRPr>
          </a:p>
        </p:txBody>
      </p:sp>
      <p:sp>
        <p:nvSpPr>
          <p:cNvPr id="7" name="左大括号 6"/>
          <p:cNvSpPr/>
          <p:nvPr/>
        </p:nvSpPr>
        <p:spPr>
          <a:xfrm>
            <a:off x="2430780" y="3095625"/>
            <a:ext cx="1304925" cy="3105785"/>
          </a:xfrm>
          <a:prstGeom prst="leftBrace">
            <a:avLst/>
          </a:prstGeom>
        </p:spPr>
        <p:style>
          <a:lnRef idx="1">
            <a:schemeClr val="dk1"/>
          </a:lnRef>
          <a:fillRef idx="0">
            <a:schemeClr val="dk1"/>
          </a:fillRef>
          <a:effectRef idx="0">
            <a:schemeClr val="dk1"/>
          </a:effectRef>
          <a:fontRef idx="minor">
            <a:schemeClr val="tx1"/>
          </a:fontRef>
        </p:style>
        <p:txBody>
          <a:bodyPr rtlCol="0" anchor="ctr"/>
          <a:p>
            <a:pPr algn="ctr"/>
            <a:endParaRPr lang="zh-CN" altLang="en-US"/>
          </a:p>
        </p:txBody>
      </p:sp>
      <p:sp>
        <p:nvSpPr>
          <p:cNvPr id="8" name="文本框 7"/>
          <p:cNvSpPr txBox="1"/>
          <p:nvPr/>
        </p:nvSpPr>
        <p:spPr>
          <a:xfrm>
            <a:off x="272415" y="4326255"/>
            <a:ext cx="2273935" cy="645160"/>
          </a:xfrm>
          <a:prstGeom prst="rect">
            <a:avLst/>
          </a:prstGeom>
          <a:noFill/>
        </p:spPr>
        <p:txBody>
          <a:bodyPr wrap="square" rtlCol="0">
            <a:spAutoFit/>
          </a:bodyPr>
          <a:p>
            <a:r>
              <a:rPr lang="zh-CN" altLang="en-US" sz="3600"/>
              <a:t>递推公式</a:t>
            </a:r>
            <a:endParaRPr lang="zh-CN" altLang="en-US" sz="3600"/>
          </a:p>
        </p:txBody>
      </p:sp>
      <p:sp>
        <p:nvSpPr>
          <p:cNvPr id="13" name="object 7"/>
          <p:cNvSpPr txBox="1"/>
          <p:nvPr/>
        </p:nvSpPr>
        <p:spPr>
          <a:xfrm>
            <a:off x="3540760" y="5484495"/>
            <a:ext cx="6669405" cy="707390"/>
          </a:xfrm>
          <a:prstGeom prst="rect">
            <a:avLst/>
          </a:prstGeom>
        </p:spPr>
        <p:txBody>
          <a:bodyPr vert="horz" wrap="square" lIns="0" tIns="15240" rIns="0" bIns="0" rtlCol="0">
            <a:spAutoFit/>
          </a:bodyPr>
          <a:p>
            <a:pPr marL="38100">
              <a:lnSpc>
                <a:spcPct val="100000"/>
              </a:lnSpc>
              <a:spcBef>
                <a:spcPts val="120"/>
              </a:spcBef>
            </a:pPr>
            <a:r>
              <a:rPr sz="2200" b="1" spc="-75" dirty="0">
                <a:latin typeface="Times New Roman" panose="02020603050405020304"/>
                <a:cs typeface="Times New Roman" panose="02020603050405020304"/>
              </a:rPr>
              <a:t>max{ </a:t>
            </a:r>
            <a:r>
              <a:rPr sz="2200" b="1" i="1" spc="-15" dirty="0">
                <a:latin typeface="Times New Roman" panose="02020603050405020304"/>
                <a:cs typeface="Times New Roman" panose="02020603050405020304"/>
              </a:rPr>
              <a:t>C</a:t>
            </a:r>
            <a:r>
              <a:rPr sz="2200" b="1" spc="-15" dirty="0">
                <a:latin typeface="Times New Roman" panose="02020603050405020304"/>
                <a:cs typeface="Times New Roman" panose="02020603050405020304"/>
              </a:rPr>
              <a:t>[</a:t>
            </a:r>
            <a:r>
              <a:rPr sz="2200" b="1" i="1" spc="-15" dirty="0">
                <a:latin typeface="Times New Roman" panose="02020603050405020304"/>
                <a:cs typeface="Times New Roman" panose="02020603050405020304"/>
              </a:rPr>
              <a:t>i</a:t>
            </a:r>
            <a:r>
              <a:rPr sz="2200" b="1" spc="-15" dirty="0">
                <a:latin typeface="Times New Roman" panose="02020603050405020304"/>
                <a:cs typeface="Times New Roman" panose="02020603050405020304"/>
              </a:rPr>
              <a:t>, </a:t>
            </a:r>
            <a:r>
              <a:rPr sz="2200" b="1" i="1" spc="-50" dirty="0">
                <a:latin typeface="Times New Roman" panose="02020603050405020304"/>
                <a:cs typeface="Times New Roman" panose="02020603050405020304"/>
              </a:rPr>
              <a:t>j </a:t>
            </a:r>
            <a:r>
              <a:rPr sz="2200" spc="-95" dirty="0">
                <a:latin typeface="Symbol" panose="05050102010706020507"/>
                <a:cs typeface="Symbol" panose="05050102010706020507"/>
              </a:rPr>
              <a:t></a:t>
            </a:r>
            <a:r>
              <a:rPr sz="2200" spc="-95" dirty="0">
                <a:latin typeface="Times New Roman" panose="02020603050405020304"/>
                <a:cs typeface="Times New Roman" panose="02020603050405020304"/>
              </a:rPr>
              <a:t> </a:t>
            </a:r>
            <a:r>
              <a:rPr sz="2200" b="1" spc="-45" dirty="0">
                <a:latin typeface="Times New Roman" panose="02020603050405020304"/>
                <a:cs typeface="Times New Roman" panose="02020603050405020304"/>
              </a:rPr>
              <a:t>1],</a:t>
            </a:r>
            <a:r>
              <a:rPr sz="2200" b="1" i="1" spc="-45" dirty="0">
                <a:latin typeface="Times New Roman" panose="02020603050405020304"/>
                <a:cs typeface="Times New Roman" panose="02020603050405020304"/>
              </a:rPr>
              <a:t>C</a:t>
            </a:r>
            <a:r>
              <a:rPr sz="2200" b="1" spc="-45" dirty="0">
                <a:latin typeface="Times New Roman" panose="02020603050405020304"/>
                <a:cs typeface="Times New Roman" panose="02020603050405020304"/>
              </a:rPr>
              <a:t>[</a:t>
            </a:r>
            <a:r>
              <a:rPr sz="2200" b="1" i="1" spc="-45" dirty="0">
                <a:latin typeface="Times New Roman" panose="02020603050405020304"/>
                <a:cs typeface="Times New Roman" panose="02020603050405020304"/>
              </a:rPr>
              <a:t>i </a:t>
            </a:r>
            <a:r>
              <a:rPr sz="2200" spc="-95" dirty="0">
                <a:latin typeface="Symbol" panose="05050102010706020507"/>
                <a:cs typeface="Symbol" panose="05050102010706020507"/>
              </a:rPr>
              <a:t></a:t>
            </a:r>
            <a:r>
              <a:rPr sz="2200" spc="-455" dirty="0">
                <a:latin typeface="Times New Roman" panose="02020603050405020304"/>
                <a:cs typeface="Times New Roman" panose="02020603050405020304"/>
              </a:rPr>
              <a:t> </a:t>
            </a:r>
            <a:r>
              <a:rPr sz="2200" b="1" spc="-110" dirty="0">
                <a:latin typeface="Times New Roman" panose="02020603050405020304"/>
                <a:cs typeface="Times New Roman" panose="02020603050405020304"/>
              </a:rPr>
              <a:t>1, </a:t>
            </a:r>
            <a:r>
              <a:rPr sz="2200" b="1" i="1" spc="10" dirty="0">
                <a:latin typeface="Times New Roman" panose="02020603050405020304"/>
                <a:cs typeface="Times New Roman" panose="02020603050405020304"/>
              </a:rPr>
              <a:t>j</a:t>
            </a:r>
            <a:r>
              <a:rPr sz="2200" b="1" spc="10" dirty="0">
                <a:latin typeface="Times New Roman" panose="02020603050405020304"/>
                <a:cs typeface="Times New Roman" panose="02020603050405020304"/>
              </a:rPr>
              <a:t>]}</a:t>
            </a:r>
            <a:r>
              <a:rPr lang="en-US" sz="2200" b="1" spc="10" dirty="0">
                <a:latin typeface="Times New Roman" panose="02020603050405020304"/>
                <a:cs typeface="Times New Roman" panose="02020603050405020304"/>
              </a:rPr>
              <a:t>	            </a:t>
            </a:r>
            <a:r>
              <a:rPr sz="2200" spc="-170" dirty="0">
                <a:latin typeface="宋体" panose="02010600030101010101" pitchFamily="2" charset="-122"/>
                <a:cs typeface="宋体" panose="02010600030101010101" pitchFamily="2" charset="-122"/>
                <a:sym typeface="+mn-ea"/>
              </a:rPr>
              <a:t>若</a:t>
            </a:r>
            <a:r>
              <a:rPr sz="2200" spc="-625" dirty="0">
                <a:latin typeface="宋体" panose="02010600030101010101" pitchFamily="2" charset="-122"/>
                <a:cs typeface="宋体" panose="02010600030101010101" pitchFamily="2" charset="-122"/>
                <a:sym typeface="+mn-ea"/>
              </a:rPr>
              <a:t> </a:t>
            </a:r>
            <a:r>
              <a:rPr sz="2200" b="1" i="1" spc="10" dirty="0">
                <a:latin typeface="Times New Roman" panose="02020603050405020304"/>
                <a:cs typeface="Times New Roman" panose="02020603050405020304"/>
                <a:sym typeface="+mn-ea"/>
              </a:rPr>
              <a:t>i</a:t>
            </a:r>
            <a:r>
              <a:rPr sz="2200" b="1" spc="10" dirty="0">
                <a:latin typeface="Times New Roman" panose="02020603050405020304"/>
                <a:cs typeface="Times New Roman" panose="02020603050405020304"/>
                <a:sym typeface="+mn-ea"/>
              </a:rPr>
              <a:t>, </a:t>
            </a:r>
            <a:r>
              <a:rPr sz="2200" b="1" i="1" spc="-50" dirty="0">
                <a:latin typeface="Times New Roman" panose="02020603050405020304"/>
                <a:cs typeface="Times New Roman" panose="02020603050405020304"/>
                <a:sym typeface="+mn-ea"/>
              </a:rPr>
              <a:t>j </a:t>
            </a:r>
            <a:r>
              <a:rPr lang="en-US" sz="2200" b="1" i="1" spc="-50" dirty="0">
                <a:latin typeface="Times New Roman" panose="02020603050405020304"/>
                <a:cs typeface="Times New Roman" panose="02020603050405020304"/>
                <a:sym typeface="+mn-ea"/>
              </a:rPr>
              <a:t>&gt;</a:t>
            </a:r>
            <a:r>
              <a:rPr sz="2200" b="1" spc="-75" dirty="0">
                <a:latin typeface="Times New Roman" panose="02020603050405020304"/>
                <a:cs typeface="Times New Roman" panose="02020603050405020304"/>
                <a:sym typeface="+mn-ea"/>
              </a:rPr>
              <a:t>0, </a:t>
            </a:r>
            <a:r>
              <a:rPr sz="2200" b="1" i="1" spc="-35" dirty="0">
                <a:latin typeface="Times New Roman" panose="02020603050405020304"/>
                <a:cs typeface="Times New Roman" panose="02020603050405020304"/>
                <a:sym typeface="+mn-ea"/>
              </a:rPr>
              <a:t>x</a:t>
            </a:r>
            <a:r>
              <a:rPr sz="2200" b="1" i="1" spc="-52" baseline="-24000" dirty="0">
                <a:latin typeface="Times New Roman" panose="02020603050405020304"/>
                <a:cs typeface="Times New Roman" panose="02020603050405020304"/>
                <a:sym typeface="+mn-ea"/>
              </a:rPr>
              <a:t>i </a:t>
            </a:r>
            <a:r>
              <a:rPr sz="2200" b="1" i="1" spc="-52" baseline="-24000" dirty="0">
                <a:latin typeface="微软雅黑" panose="020B0503020204020204" charset="-122"/>
                <a:ea typeface="微软雅黑" panose="020B0503020204020204" charset="-122"/>
                <a:cs typeface="Times New Roman" panose="02020603050405020304"/>
                <a:sym typeface="+mn-ea"/>
              </a:rPr>
              <a:t>≠</a:t>
            </a:r>
            <a:r>
              <a:rPr lang="en-US" sz="2200" b="1" i="1" spc="-52" baseline="-24000" dirty="0">
                <a:latin typeface="微软雅黑" panose="020B0503020204020204" charset="-122"/>
                <a:ea typeface="微软雅黑" panose="020B0503020204020204" charset="-122"/>
                <a:cs typeface="Times New Roman" panose="02020603050405020304"/>
                <a:sym typeface="+mn-ea"/>
              </a:rPr>
              <a:t> </a:t>
            </a:r>
            <a:r>
              <a:rPr sz="2200" b="1" i="1" spc="-75" dirty="0">
                <a:latin typeface="Times New Roman" panose="02020603050405020304"/>
                <a:cs typeface="Times New Roman" panose="02020603050405020304"/>
                <a:sym typeface="+mn-ea"/>
              </a:rPr>
              <a:t>y </a:t>
            </a:r>
            <a:r>
              <a:rPr sz="2200" b="1" i="1" spc="-52" baseline="-24000" dirty="0">
                <a:latin typeface="Times New Roman" panose="02020603050405020304"/>
                <a:cs typeface="Times New Roman" panose="02020603050405020304"/>
                <a:sym typeface="+mn-ea"/>
              </a:rPr>
              <a:t>j</a:t>
            </a:r>
            <a:endParaRPr sz="2200" baseline="-24000">
              <a:latin typeface="Times New Roman" panose="02020603050405020304"/>
              <a:cs typeface="Times New Roman" panose="02020603050405020304"/>
            </a:endParaRPr>
          </a:p>
          <a:p>
            <a:pPr marL="38100">
              <a:lnSpc>
                <a:spcPct val="100000"/>
              </a:lnSpc>
              <a:spcBef>
                <a:spcPts val="120"/>
              </a:spcBef>
            </a:pPr>
            <a:endParaRPr lang="en-US" sz="2200" b="1" spc="10" dirty="0">
              <a:latin typeface="Times New Roman" panose="02020603050405020304"/>
              <a:cs typeface="Times New Roman" panose="02020603050405020304"/>
            </a:endParaRPr>
          </a:p>
        </p:txBody>
      </p:sp>
      <p:sp>
        <p:nvSpPr>
          <p:cNvPr id="17" name="object 11"/>
          <p:cNvSpPr txBox="1"/>
          <p:nvPr/>
        </p:nvSpPr>
        <p:spPr>
          <a:xfrm>
            <a:off x="3540125" y="4439285"/>
            <a:ext cx="6257925" cy="353695"/>
          </a:xfrm>
          <a:prstGeom prst="rect">
            <a:avLst/>
          </a:prstGeom>
        </p:spPr>
        <p:txBody>
          <a:bodyPr vert="horz" wrap="square" lIns="0" tIns="15240" rIns="0" bIns="0" rtlCol="0">
            <a:spAutoFit/>
          </a:bodyPr>
          <a:p>
            <a:pPr marL="38100">
              <a:lnSpc>
                <a:spcPct val="100000"/>
              </a:lnSpc>
              <a:spcBef>
                <a:spcPts val="120"/>
              </a:spcBef>
            </a:pPr>
            <a:r>
              <a:rPr sz="2200" b="1" i="1" spc="-45" dirty="0">
                <a:latin typeface="Times New Roman" panose="02020603050405020304"/>
                <a:cs typeface="Times New Roman" panose="02020603050405020304"/>
                <a:sym typeface="+mn-ea"/>
              </a:rPr>
              <a:t>C</a:t>
            </a:r>
            <a:r>
              <a:rPr sz="2200" b="1" spc="-45" dirty="0">
                <a:latin typeface="Times New Roman" panose="02020603050405020304"/>
                <a:cs typeface="Times New Roman" panose="02020603050405020304"/>
                <a:sym typeface="+mn-ea"/>
              </a:rPr>
              <a:t>[</a:t>
            </a:r>
            <a:r>
              <a:rPr sz="2200" b="1" i="1" spc="-45" dirty="0">
                <a:latin typeface="Times New Roman" panose="02020603050405020304"/>
                <a:cs typeface="Times New Roman" panose="02020603050405020304"/>
                <a:sym typeface="+mn-ea"/>
              </a:rPr>
              <a:t>i</a:t>
            </a:r>
            <a:r>
              <a:rPr sz="2200" b="1" i="1" spc="-130" dirty="0">
                <a:latin typeface="Times New Roman" panose="02020603050405020304"/>
                <a:cs typeface="Times New Roman" panose="02020603050405020304"/>
                <a:sym typeface="+mn-ea"/>
              </a:rPr>
              <a:t> </a:t>
            </a:r>
            <a:r>
              <a:rPr lang="en-US" sz="2200" spc="-95" dirty="0">
                <a:latin typeface="Symbol" panose="05050102010706020507"/>
                <a:cs typeface="Symbol" panose="05050102010706020507"/>
                <a:sym typeface="+mn-ea"/>
              </a:rPr>
              <a:t>-</a:t>
            </a:r>
            <a:r>
              <a:rPr sz="2200" spc="-295" dirty="0">
                <a:latin typeface="Times New Roman" panose="02020603050405020304"/>
                <a:cs typeface="Times New Roman" panose="02020603050405020304"/>
                <a:sym typeface="+mn-ea"/>
              </a:rPr>
              <a:t> </a:t>
            </a:r>
            <a:r>
              <a:rPr sz="2200" b="1" spc="-110" dirty="0">
                <a:latin typeface="Times New Roman" panose="02020603050405020304"/>
                <a:cs typeface="Times New Roman" panose="02020603050405020304"/>
                <a:sym typeface="+mn-ea"/>
              </a:rPr>
              <a:t>1,</a:t>
            </a:r>
            <a:r>
              <a:rPr sz="2200" b="1" spc="20" dirty="0">
                <a:latin typeface="Times New Roman" panose="02020603050405020304"/>
                <a:cs typeface="Times New Roman" panose="02020603050405020304"/>
                <a:sym typeface="+mn-ea"/>
              </a:rPr>
              <a:t> </a:t>
            </a:r>
            <a:r>
              <a:rPr sz="2200" b="1" i="1" spc="-50" dirty="0">
                <a:latin typeface="Times New Roman" panose="02020603050405020304"/>
                <a:cs typeface="Times New Roman" panose="02020603050405020304"/>
                <a:sym typeface="+mn-ea"/>
              </a:rPr>
              <a:t>j</a:t>
            </a:r>
            <a:r>
              <a:rPr sz="2200" b="1" i="1" spc="-160" dirty="0">
                <a:latin typeface="Times New Roman" panose="02020603050405020304"/>
                <a:cs typeface="Times New Roman" panose="02020603050405020304"/>
                <a:sym typeface="+mn-ea"/>
              </a:rPr>
              <a:t> </a:t>
            </a:r>
            <a:r>
              <a:rPr sz="2200" b="1" i="1" spc="-130" dirty="0">
                <a:latin typeface="Times New Roman" panose="02020603050405020304"/>
                <a:cs typeface="Times New Roman" panose="02020603050405020304"/>
                <a:sym typeface="+mn-ea"/>
              </a:rPr>
              <a:t> </a:t>
            </a:r>
            <a:r>
              <a:rPr lang="en-US" sz="2200" spc="-95" dirty="0">
                <a:latin typeface="Symbol" panose="05050102010706020507"/>
                <a:cs typeface="Symbol" panose="05050102010706020507"/>
                <a:sym typeface="+mn-ea"/>
              </a:rPr>
              <a:t>-</a:t>
            </a:r>
            <a:r>
              <a:rPr sz="2200" spc="-295" dirty="0">
                <a:latin typeface="Times New Roman" panose="02020603050405020304"/>
                <a:cs typeface="Times New Roman" panose="02020603050405020304"/>
                <a:sym typeface="+mn-ea"/>
              </a:rPr>
              <a:t> </a:t>
            </a:r>
            <a:r>
              <a:rPr sz="2200" b="1" spc="-114" dirty="0">
                <a:latin typeface="Times New Roman" panose="02020603050405020304"/>
                <a:cs typeface="Times New Roman" panose="02020603050405020304"/>
                <a:sym typeface="+mn-ea"/>
              </a:rPr>
              <a:t>1]</a:t>
            </a:r>
            <a:r>
              <a:rPr sz="2200" b="1" spc="-365" dirty="0">
                <a:latin typeface="Times New Roman" panose="02020603050405020304"/>
                <a:cs typeface="Times New Roman" panose="02020603050405020304"/>
                <a:sym typeface="+mn-ea"/>
              </a:rPr>
              <a:t> </a:t>
            </a:r>
            <a:r>
              <a:rPr lang="en-US" sz="2200" b="1" spc="-365" dirty="0">
                <a:latin typeface="Times New Roman" panose="02020603050405020304"/>
                <a:cs typeface="Times New Roman" panose="02020603050405020304"/>
                <a:sym typeface="+mn-ea"/>
              </a:rPr>
              <a:t>+</a:t>
            </a:r>
            <a:r>
              <a:rPr sz="2200" spc="-270" dirty="0">
                <a:latin typeface="Times New Roman" panose="02020603050405020304"/>
                <a:cs typeface="Times New Roman" panose="02020603050405020304"/>
                <a:sym typeface="+mn-ea"/>
              </a:rPr>
              <a:t> </a:t>
            </a:r>
            <a:r>
              <a:rPr sz="2200" b="1" spc="-85" dirty="0">
                <a:latin typeface="Times New Roman" panose="02020603050405020304"/>
                <a:cs typeface="Times New Roman" panose="02020603050405020304"/>
                <a:sym typeface="+mn-ea"/>
              </a:rPr>
              <a:t>1</a:t>
            </a:r>
            <a:r>
              <a:rPr lang="en-US" sz="2200" b="1" spc="-85" dirty="0">
                <a:latin typeface="Times New Roman" panose="02020603050405020304"/>
                <a:cs typeface="Times New Roman" panose="02020603050405020304"/>
                <a:sym typeface="+mn-ea"/>
              </a:rPr>
              <a:t>		                             </a:t>
            </a:r>
            <a:r>
              <a:rPr sz="2200" spc="-170" dirty="0">
                <a:latin typeface="宋体" panose="02010600030101010101" pitchFamily="2" charset="-122"/>
                <a:cs typeface="宋体" panose="02010600030101010101" pitchFamily="2" charset="-122"/>
              </a:rPr>
              <a:t>若</a:t>
            </a:r>
            <a:r>
              <a:rPr sz="2200" spc="-625" dirty="0">
                <a:latin typeface="宋体" panose="02010600030101010101" pitchFamily="2" charset="-122"/>
                <a:cs typeface="宋体" panose="02010600030101010101" pitchFamily="2" charset="-122"/>
              </a:rPr>
              <a:t> </a:t>
            </a:r>
            <a:r>
              <a:rPr sz="2200" b="1" i="1" spc="10" dirty="0">
                <a:latin typeface="Times New Roman" panose="02020603050405020304"/>
                <a:cs typeface="Times New Roman" panose="02020603050405020304"/>
              </a:rPr>
              <a:t>i</a:t>
            </a:r>
            <a:r>
              <a:rPr sz="2200" b="1" spc="10" dirty="0">
                <a:latin typeface="Times New Roman" panose="02020603050405020304"/>
                <a:cs typeface="Times New Roman" panose="02020603050405020304"/>
              </a:rPr>
              <a:t>, </a:t>
            </a:r>
            <a:r>
              <a:rPr sz="2200" b="1" i="1" spc="-50" dirty="0">
                <a:latin typeface="Times New Roman" panose="02020603050405020304"/>
                <a:cs typeface="Times New Roman" panose="02020603050405020304"/>
              </a:rPr>
              <a:t>j </a:t>
            </a:r>
            <a:r>
              <a:rPr sz="2200" spc="-95" dirty="0">
                <a:latin typeface="Symbol" panose="05050102010706020507"/>
                <a:cs typeface="Symbol" panose="05050102010706020507"/>
              </a:rPr>
              <a:t></a:t>
            </a:r>
            <a:r>
              <a:rPr sz="2200" spc="-95" dirty="0">
                <a:latin typeface="Times New Roman" panose="02020603050405020304"/>
                <a:cs typeface="Times New Roman" panose="02020603050405020304"/>
              </a:rPr>
              <a:t> </a:t>
            </a:r>
            <a:r>
              <a:rPr sz="2200" b="1" spc="-75" dirty="0">
                <a:latin typeface="Times New Roman" panose="02020603050405020304"/>
                <a:cs typeface="Times New Roman" panose="02020603050405020304"/>
              </a:rPr>
              <a:t>0, </a:t>
            </a:r>
            <a:r>
              <a:rPr sz="2200" b="1" i="1" spc="-35" dirty="0">
                <a:latin typeface="Times New Roman" panose="02020603050405020304"/>
                <a:cs typeface="Times New Roman" panose="02020603050405020304"/>
              </a:rPr>
              <a:t>x</a:t>
            </a:r>
            <a:r>
              <a:rPr sz="1950" b="1" i="1" spc="-52" baseline="-24000" dirty="0">
                <a:latin typeface="Times New Roman" panose="02020603050405020304"/>
                <a:cs typeface="Times New Roman" panose="02020603050405020304"/>
              </a:rPr>
              <a:t>i </a:t>
            </a:r>
            <a:r>
              <a:rPr sz="1950" b="1" i="1" spc="-52" baseline="-24000" dirty="0">
                <a:latin typeface="微软雅黑" panose="020B0503020204020204" charset="-122"/>
                <a:ea typeface="微软雅黑" panose="020B0503020204020204" charset="-122"/>
                <a:cs typeface="Times New Roman" panose="02020603050405020304"/>
              </a:rPr>
              <a:t>=</a:t>
            </a:r>
            <a:r>
              <a:rPr lang="en-US" sz="1950" b="1" i="1" spc="-52" baseline="-24000" dirty="0">
                <a:latin typeface="微软雅黑" panose="020B0503020204020204" charset="-122"/>
                <a:ea typeface="微软雅黑" panose="020B0503020204020204" charset="-122"/>
                <a:cs typeface="Times New Roman" panose="02020603050405020304"/>
              </a:rPr>
              <a:t> </a:t>
            </a:r>
            <a:r>
              <a:rPr sz="2200" b="1" i="1" spc="-75" dirty="0">
                <a:latin typeface="Times New Roman" panose="02020603050405020304"/>
                <a:cs typeface="Times New Roman" panose="02020603050405020304"/>
              </a:rPr>
              <a:t>y </a:t>
            </a:r>
            <a:r>
              <a:rPr sz="1950" b="1" i="1" spc="-52" baseline="-24000" dirty="0">
                <a:latin typeface="Times New Roman" panose="02020603050405020304"/>
                <a:cs typeface="Times New Roman" panose="02020603050405020304"/>
              </a:rPr>
              <a:t>j</a:t>
            </a:r>
            <a:endParaRPr sz="1950" baseline="-24000">
              <a:latin typeface="Times New Roman" panose="02020603050405020304"/>
              <a:cs typeface="Times New Roman" panose="02020603050405020304"/>
            </a:endParaRPr>
          </a:p>
        </p:txBody>
      </p:sp>
      <p:sp>
        <p:nvSpPr>
          <p:cNvPr id="18" name="object 12"/>
          <p:cNvSpPr txBox="1"/>
          <p:nvPr/>
        </p:nvSpPr>
        <p:spPr>
          <a:xfrm>
            <a:off x="3540125" y="3394075"/>
            <a:ext cx="6257925" cy="353695"/>
          </a:xfrm>
          <a:prstGeom prst="rect">
            <a:avLst/>
          </a:prstGeom>
        </p:spPr>
        <p:txBody>
          <a:bodyPr vert="horz" wrap="square" lIns="0" tIns="15240" rIns="0" bIns="0" rtlCol="0">
            <a:spAutoFit/>
          </a:bodyPr>
          <a:p>
            <a:pPr marL="12700">
              <a:lnSpc>
                <a:spcPct val="100000"/>
              </a:lnSpc>
              <a:spcBef>
                <a:spcPts val="120"/>
              </a:spcBef>
            </a:pPr>
            <a:r>
              <a:rPr sz="2200" b="1" spc="-85" dirty="0">
                <a:latin typeface="Times New Roman" panose="02020603050405020304"/>
                <a:cs typeface="Times New Roman" panose="02020603050405020304"/>
                <a:sym typeface="+mn-ea"/>
              </a:rPr>
              <a:t>0</a:t>
            </a:r>
            <a:r>
              <a:rPr lang="en-US" sz="2200" spc="-170" dirty="0">
                <a:latin typeface="宋体" panose="02010600030101010101" pitchFamily="2" charset="-122"/>
                <a:cs typeface="宋体" panose="02010600030101010101" pitchFamily="2" charset="-122"/>
              </a:rPr>
              <a:t>			               </a:t>
            </a:r>
            <a:r>
              <a:rPr sz="2200" spc="-170" dirty="0">
                <a:latin typeface="宋体" panose="02010600030101010101" pitchFamily="2" charset="-122"/>
                <a:cs typeface="宋体" panose="02010600030101010101" pitchFamily="2" charset="-122"/>
              </a:rPr>
              <a:t>若</a:t>
            </a:r>
            <a:r>
              <a:rPr sz="2200" spc="-715" dirty="0">
                <a:latin typeface="宋体" panose="02010600030101010101" pitchFamily="2" charset="-122"/>
                <a:cs typeface="宋体" panose="02010600030101010101" pitchFamily="2" charset="-122"/>
              </a:rPr>
              <a:t> </a:t>
            </a:r>
            <a:r>
              <a:rPr sz="2200" b="1" i="1" spc="-50" dirty="0">
                <a:latin typeface="Times New Roman" panose="02020603050405020304"/>
                <a:cs typeface="Times New Roman" panose="02020603050405020304"/>
              </a:rPr>
              <a:t>i</a:t>
            </a:r>
            <a:r>
              <a:rPr sz="2200" b="1" i="1" dirty="0">
                <a:latin typeface="Times New Roman" panose="02020603050405020304"/>
                <a:cs typeface="Times New Roman" panose="02020603050405020304"/>
              </a:rPr>
              <a:t> </a:t>
            </a:r>
            <a:r>
              <a:rPr sz="2200" spc="-95" dirty="0">
                <a:latin typeface="Symbol" panose="05050102010706020507"/>
                <a:cs typeface="Symbol" panose="05050102010706020507"/>
              </a:rPr>
              <a:t></a:t>
            </a:r>
            <a:r>
              <a:rPr sz="2200" spc="-95" dirty="0">
                <a:latin typeface="Times New Roman" panose="02020603050405020304"/>
                <a:cs typeface="Times New Roman" panose="02020603050405020304"/>
              </a:rPr>
              <a:t> </a:t>
            </a:r>
            <a:r>
              <a:rPr sz="2200" b="1" spc="-170" dirty="0">
                <a:latin typeface="Times New Roman" panose="02020603050405020304"/>
                <a:cs typeface="Times New Roman" panose="02020603050405020304"/>
              </a:rPr>
              <a:t>0</a:t>
            </a:r>
            <a:r>
              <a:rPr sz="2200" spc="-170" dirty="0">
                <a:latin typeface="宋体" panose="02010600030101010101" pitchFamily="2" charset="-122"/>
                <a:cs typeface="宋体" panose="02010600030101010101" pitchFamily="2" charset="-122"/>
              </a:rPr>
              <a:t>或</a:t>
            </a:r>
            <a:r>
              <a:rPr sz="2200" spc="-350" dirty="0">
                <a:latin typeface="宋体" panose="02010600030101010101" pitchFamily="2" charset="-122"/>
                <a:cs typeface="宋体" panose="02010600030101010101" pitchFamily="2" charset="-122"/>
              </a:rPr>
              <a:t> </a:t>
            </a:r>
            <a:r>
              <a:rPr sz="2200" b="1" i="1" spc="-50" dirty="0">
                <a:latin typeface="Times New Roman" panose="02020603050405020304"/>
                <a:cs typeface="Times New Roman" panose="02020603050405020304"/>
              </a:rPr>
              <a:t>j</a:t>
            </a:r>
            <a:r>
              <a:rPr sz="2200" b="1" i="1" spc="-30" dirty="0">
                <a:latin typeface="Times New Roman" panose="02020603050405020304"/>
                <a:cs typeface="Times New Roman" panose="02020603050405020304"/>
              </a:rPr>
              <a:t> </a:t>
            </a:r>
            <a:r>
              <a:rPr sz="2200" spc="-95" dirty="0">
                <a:latin typeface="Symbol" panose="05050102010706020507"/>
                <a:cs typeface="Symbol" panose="05050102010706020507"/>
              </a:rPr>
              <a:t></a:t>
            </a:r>
            <a:r>
              <a:rPr sz="2200" spc="-95" dirty="0">
                <a:latin typeface="Times New Roman" panose="02020603050405020304"/>
                <a:cs typeface="Times New Roman" panose="02020603050405020304"/>
              </a:rPr>
              <a:t> </a:t>
            </a:r>
            <a:r>
              <a:rPr sz="2200" b="1" spc="-85" dirty="0">
                <a:latin typeface="Times New Roman" panose="02020603050405020304"/>
                <a:cs typeface="Times New Roman" panose="02020603050405020304"/>
              </a:rPr>
              <a:t>0</a:t>
            </a:r>
            <a:endParaRPr sz="2200">
              <a:latin typeface="Times New Roman" panose="02020603050405020304"/>
              <a:cs typeface="Times New Roman" panose="020206030504050203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占位符 2" descr="图片包含 天空, 户外, 草, 树&#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215" r="215"/>
          <a:stretch>
            <a:fillRect/>
          </a:stretch>
        </p:blipFill>
        <p:spPr>
          <a:xfrm>
            <a:off x="0" y="0"/>
            <a:ext cx="12192000" cy="4068445"/>
          </a:xfrm>
        </p:spPr>
      </p:pic>
      <p:cxnSp>
        <p:nvCxnSpPr>
          <p:cNvPr id="20" name="直接连接符 19"/>
          <p:cNvCxnSpPr>
            <a:endCxn id="21" idx="1"/>
          </p:cNvCxnSpPr>
          <p:nvPr/>
        </p:nvCxnSpPr>
        <p:spPr>
          <a:xfrm>
            <a:off x="0"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矩形: 圆角 20"/>
          <p:cNvSpPr/>
          <p:nvPr/>
        </p:nvSpPr>
        <p:spPr>
          <a:xfrm>
            <a:off x="4224759" y="3700650"/>
            <a:ext cx="3742482"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文本框 21"/>
          <p:cNvSpPr txBox="1"/>
          <p:nvPr/>
        </p:nvSpPr>
        <p:spPr>
          <a:xfrm>
            <a:off x="4717649" y="3763675"/>
            <a:ext cx="2756702" cy="583565"/>
          </a:xfrm>
          <a:prstGeom prst="rect">
            <a:avLst/>
          </a:prstGeom>
          <a:noFill/>
        </p:spPr>
        <p:txBody>
          <a:bodyPr wrap="square" rtlCol="0">
            <a:spAutoFit/>
          </a:bodyPr>
          <a:p>
            <a:pPr algn="ctr"/>
            <a:r>
              <a:rPr lang="en-US" altLang="zh-CN" sz="3200" dirty="0">
                <a:solidFill>
                  <a:schemeClr val="bg1"/>
                </a:solidFill>
                <a:latin typeface="+mj-ea"/>
                <a:ea typeface="+mj-ea"/>
              </a:rPr>
              <a:t>PART   03</a:t>
            </a:r>
            <a:endParaRPr lang="zh-CN" altLang="en-US" sz="3200" dirty="0">
              <a:solidFill>
                <a:schemeClr val="bg1"/>
              </a:solidFill>
              <a:latin typeface="+mj-ea"/>
              <a:ea typeface="+mj-ea"/>
            </a:endParaRPr>
          </a:p>
        </p:txBody>
      </p:sp>
      <p:cxnSp>
        <p:nvCxnSpPr>
          <p:cNvPr id="23" name="直接连接符 22"/>
          <p:cNvCxnSpPr/>
          <p:nvPr/>
        </p:nvCxnSpPr>
        <p:spPr>
          <a:xfrm>
            <a:off x="7967241"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2421038" y="4760727"/>
            <a:ext cx="7349924" cy="829945"/>
          </a:xfrm>
          <a:prstGeom prst="rect">
            <a:avLst/>
          </a:prstGeom>
          <a:noFill/>
        </p:spPr>
        <p:txBody>
          <a:bodyPr wrap="square" rtlCol="0">
            <a:spAutoFit/>
          </a:bodyPr>
          <a:p>
            <a:pPr algn="ctr"/>
            <a:r>
              <a:rPr lang="zh-CN" altLang="en-US" sz="4800" dirty="0">
                <a:solidFill>
                  <a:schemeClr val="tx1">
                    <a:lumMod val="85000"/>
                    <a:lumOff val="15000"/>
                  </a:schemeClr>
                </a:solidFill>
                <a:latin typeface="+mj-ea"/>
                <a:ea typeface="+mj-ea"/>
              </a:rPr>
              <a:t>解的</a:t>
            </a:r>
            <a:r>
              <a:rPr lang="zh-CN" altLang="en-US" sz="4800" dirty="0">
                <a:solidFill>
                  <a:schemeClr val="tx1">
                    <a:lumMod val="85000"/>
                    <a:lumOff val="15000"/>
                  </a:schemeClr>
                </a:solidFill>
                <a:latin typeface="+mj-ea"/>
                <a:ea typeface="+mj-ea"/>
              </a:rPr>
              <a:t>追踪</a:t>
            </a:r>
            <a:endParaRPr lang="zh-CN" altLang="en-US" sz="4800" dirty="0">
              <a:solidFill>
                <a:schemeClr val="tx1">
                  <a:lumMod val="85000"/>
                  <a:lumOff val="15000"/>
                </a:schemeClr>
              </a:solidFill>
              <a:latin typeface="+mj-ea"/>
              <a:ea typeface="+mj-ea"/>
            </a:endParaRPr>
          </a:p>
        </p:txBody>
      </p:sp>
      <p:sp>
        <p:nvSpPr>
          <p:cNvPr id="26" name="等腰三角形 25"/>
          <p:cNvSpPr/>
          <p:nvPr/>
        </p:nvSpPr>
        <p:spPr>
          <a:xfrm>
            <a:off x="5922380" y="6558655"/>
            <a:ext cx="347240" cy="29934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1710055" y="8733155"/>
            <a:ext cx="309880" cy="491490"/>
          </a:xfrm>
          <a:prstGeom prst="rect">
            <a:avLst/>
          </a:prstGeom>
          <a:noFill/>
        </p:spPr>
        <p:txBody>
          <a:bodyPr wrap="none" rtlCol="0">
            <a:spAutoFit/>
          </a:bodyPr>
          <a:p>
            <a:pPr algn="l">
              <a:lnSpc>
                <a:spcPct val="130000"/>
              </a:lnSpc>
            </a:pPr>
            <a:endParaRPr lang="zh-CN" altLang="en-US" sz="2000" dirty="0" smtClean="0">
              <a:latin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707" name="文本占位符 1"/>
          <p:cNvSpPr>
            <a:spLocks noGrp="1"/>
          </p:cNvSpPr>
          <p:nvPr>
            <p:ph type="body" idx="13"/>
          </p:nvPr>
        </p:nvSpPr>
        <p:spPr>
          <a:xfrm>
            <a:off x="1097899" y="252401"/>
            <a:ext cx="2279541" cy="608856"/>
          </a:xfrm>
        </p:spPr>
        <p:txBody>
          <a:bodyPr/>
          <a:p>
            <a:r>
              <a:rPr lang="zh-CN" altLang="en-US" dirty="0"/>
              <a:t>伪代码表示</a:t>
            </a:r>
            <a:endParaRPr lang="zh-CN" altLang="en-US" dirty="0"/>
          </a:p>
        </p:txBody>
      </p:sp>
      <p:sp>
        <p:nvSpPr>
          <p:cNvPr id="1048708" name="文本框 19"/>
          <p:cNvSpPr txBox="1"/>
          <p:nvPr/>
        </p:nvSpPr>
        <p:spPr>
          <a:xfrm>
            <a:off x="1127125" y="1412875"/>
            <a:ext cx="4337050" cy="4369435"/>
          </a:xfrm>
          <a:prstGeom prst="rect">
            <a:avLst/>
          </a:prstGeom>
          <a:noFill/>
        </p:spPr>
        <p:txBody>
          <a:bodyPr wrap="square" rtlCol="0">
            <a:spAutoFit/>
          </a:bodyPr>
          <a:p>
            <a:pPr indent="0">
              <a:buNone/>
            </a:pPr>
            <a:r>
              <a:rPr lang="zh-CN" altLang="en-US" sz="2000" b="1"/>
              <a:t>LCS(X,Y,m,n)</a:t>
            </a:r>
            <a:endParaRPr lang="zh-CN" altLang="en-US" sz="2000" b="1"/>
          </a:p>
          <a:p>
            <a:pPr marL="342900" indent="-342900">
              <a:buAutoNum type="arabicPeriod"/>
            </a:pPr>
            <a:r>
              <a:rPr lang="zh-CN" altLang="en-US" sz="2000" b="1"/>
              <a:t>for i</a:t>
            </a:r>
            <a:r>
              <a:rPr lang="en-US" altLang="zh-CN" sz="2000" b="1"/>
              <a:t> </a:t>
            </a:r>
            <a:r>
              <a:rPr lang="zh-CN" altLang="en-US" sz="2000" b="1"/>
              <a:t>←</a:t>
            </a:r>
            <a:r>
              <a:rPr lang="en-US" altLang="zh-CN" sz="2000" b="1"/>
              <a:t> </a:t>
            </a:r>
            <a:r>
              <a:rPr lang="zh-CN" altLang="en-US" sz="2000" b="1"/>
              <a:t>1 to m do</a:t>
            </a:r>
            <a:endParaRPr lang="zh-CN" altLang="en-US" sz="2000" b="1"/>
          </a:p>
          <a:p>
            <a:pPr marL="342900" indent="-342900">
              <a:buAutoNum type="arabicPeriod"/>
            </a:pPr>
            <a:r>
              <a:rPr lang="zh-CN" altLang="en-US" sz="2000" b="1"/>
              <a:t>    C[i,0]</a:t>
            </a:r>
            <a:r>
              <a:rPr lang="en-US" altLang="zh-CN" sz="2000" b="1"/>
              <a:t> </a:t>
            </a:r>
            <a:r>
              <a:rPr lang="zh-CN" altLang="en-US" sz="2000" b="1"/>
              <a:t>← 0</a:t>
            </a:r>
            <a:endParaRPr lang="zh-CN" altLang="en-US" sz="2000" b="1"/>
          </a:p>
          <a:p>
            <a:pPr marL="342900" indent="-342900">
              <a:buAutoNum type="arabicPeriod"/>
            </a:pPr>
            <a:r>
              <a:rPr lang="zh-CN" altLang="en-US" sz="2000" b="1"/>
              <a:t>for i</a:t>
            </a:r>
            <a:r>
              <a:rPr lang="en-US" altLang="zh-CN" sz="2000" b="1"/>
              <a:t> </a:t>
            </a:r>
            <a:r>
              <a:rPr lang="zh-CN" altLang="en-US" sz="2000" b="1"/>
              <a:t>←1 to n do	</a:t>
            </a:r>
            <a:endParaRPr lang="zh-CN" altLang="en-US" sz="2000" b="1"/>
          </a:p>
          <a:p>
            <a:pPr marL="342900" indent="-342900">
              <a:buAutoNum type="arabicPeriod"/>
            </a:pPr>
            <a:r>
              <a:rPr lang="zh-CN" altLang="en-US" sz="2000" b="1"/>
              <a:t>    C[0,i]</a:t>
            </a:r>
            <a:r>
              <a:rPr lang="en-US" altLang="zh-CN" sz="2000" b="1"/>
              <a:t> </a:t>
            </a:r>
            <a:r>
              <a:rPr lang="zh-CN" altLang="en-US" sz="2000" b="1"/>
              <a:t>←</a:t>
            </a:r>
            <a:r>
              <a:rPr lang="en-US" altLang="zh-CN" sz="2000" b="1"/>
              <a:t> </a:t>
            </a:r>
            <a:r>
              <a:rPr lang="zh-CN" altLang="en-US" sz="2000" b="1"/>
              <a:t>0</a:t>
            </a:r>
            <a:endParaRPr lang="zh-CN" altLang="en-US" sz="2000" b="1"/>
          </a:p>
          <a:p>
            <a:pPr marL="342900" indent="-342900">
              <a:buAutoNum type="arabicPeriod"/>
            </a:pPr>
            <a:r>
              <a:rPr lang="zh-CN" altLang="en-US" sz="2000" b="1"/>
              <a:t>for i</a:t>
            </a:r>
            <a:r>
              <a:rPr lang="en-US" altLang="zh-CN" sz="2000" b="1"/>
              <a:t> </a:t>
            </a:r>
            <a:r>
              <a:rPr lang="zh-CN" altLang="en-US" sz="2000" b="1"/>
              <a:t>←</a:t>
            </a:r>
            <a:r>
              <a:rPr lang="en-US" altLang="zh-CN" sz="2000" b="1"/>
              <a:t> </a:t>
            </a:r>
            <a:r>
              <a:rPr lang="zh-CN" altLang="en-US" sz="2000" b="1"/>
              <a:t>1</a:t>
            </a:r>
            <a:r>
              <a:rPr lang="en-US" altLang="zh-CN" sz="2000" b="1"/>
              <a:t> </a:t>
            </a:r>
            <a:r>
              <a:rPr lang="zh-CN" altLang="en-US" sz="2000" b="1"/>
              <a:t>to m d</a:t>
            </a:r>
            <a:r>
              <a:rPr lang="en-US" altLang="zh-CN" sz="2000" b="1"/>
              <a:t>o</a:t>
            </a:r>
            <a:endParaRPr lang="zh-CN" altLang="en-US" sz="2000" b="1"/>
          </a:p>
          <a:p>
            <a:pPr marL="342900" indent="-342900">
              <a:buAutoNum type="arabicPeriod"/>
            </a:pPr>
            <a:r>
              <a:rPr lang="zh-CN" altLang="en-US" sz="2000" b="1"/>
              <a:t>    for</a:t>
            </a:r>
            <a:r>
              <a:rPr lang="en-US" altLang="zh-CN" sz="2000" b="1"/>
              <a:t> </a:t>
            </a:r>
            <a:r>
              <a:rPr lang="zh-CN" altLang="en-US" sz="2000" b="1"/>
              <a:t>j</a:t>
            </a:r>
            <a:r>
              <a:rPr lang="en-US" altLang="zh-CN" sz="2000" b="1"/>
              <a:t> </a:t>
            </a:r>
            <a:r>
              <a:rPr lang="zh-CN" altLang="en-US" sz="2000" b="1"/>
              <a:t>←</a:t>
            </a:r>
            <a:r>
              <a:rPr lang="en-US" altLang="zh-CN" sz="2000" b="1"/>
              <a:t> </a:t>
            </a:r>
            <a:r>
              <a:rPr lang="zh-CN" altLang="en-US" sz="2000" b="1"/>
              <a:t>1 to n do</a:t>
            </a:r>
            <a:endParaRPr lang="zh-CN" altLang="en-US" sz="2000" b="1"/>
          </a:p>
          <a:p>
            <a:pPr marL="342900" indent="-342900">
              <a:buAutoNum type="arabicPeriod"/>
            </a:pPr>
            <a:r>
              <a:rPr lang="zh-CN" altLang="en-US" sz="2000" b="1"/>
              <a:t>        if X[i]</a:t>
            </a:r>
            <a:r>
              <a:rPr lang="en-US" altLang="zh-CN" sz="2000" b="1"/>
              <a:t> </a:t>
            </a:r>
            <a:r>
              <a:rPr lang="zh-CN" altLang="en-US" sz="2000" b="1"/>
              <a:t>==</a:t>
            </a:r>
            <a:r>
              <a:rPr lang="en-US" altLang="zh-CN" sz="2000" b="1"/>
              <a:t> </a:t>
            </a:r>
            <a:r>
              <a:rPr lang="zh-CN" altLang="en-US" sz="2000" b="1"/>
              <a:t>Y[j] then </a:t>
            </a:r>
            <a:endParaRPr lang="zh-CN" altLang="en-US" sz="2000" b="1"/>
          </a:p>
          <a:p>
            <a:pPr marL="342900" indent="-342900">
              <a:buAutoNum type="arabicPeriod"/>
            </a:pPr>
            <a:r>
              <a:rPr lang="zh-CN" altLang="en-US" sz="2000" b="1"/>
              <a:t>           C[i, j]</a:t>
            </a:r>
            <a:r>
              <a:rPr lang="en-US" altLang="zh-CN" sz="2000" b="1"/>
              <a:t> </a:t>
            </a:r>
            <a:r>
              <a:rPr lang="zh-CN" altLang="en-US" sz="2000" b="1"/>
              <a:t>←</a:t>
            </a:r>
            <a:r>
              <a:rPr lang="en-US" altLang="zh-CN" sz="2000" b="1"/>
              <a:t> </a:t>
            </a:r>
            <a:r>
              <a:rPr lang="zh-CN" altLang="en-US" sz="2000" b="1"/>
              <a:t>C[i-1,j-1]</a:t>
            </a:r>
            <a:r>
              <a:rPr lang="en-US" altLang="zh-CN" sz="2000" b="1"/>
              <a:t> </a:t>
            </a:r>
            <a:r>
              <a:rPr lang="zh-CN" altLang="en-US" sz="2000" b="1"/>
              <a:t>+</a:t>
            </a:r>
            <a:r>
              <a:rPr lang="en-US" altLang="zh-CN" sz="2000" b="1"/>
              <a:t> </a:t>
            </a:r>
            <a:r>
              <a:rPr lang="zh-CN" altLang="en-US" sz="2000" b="1"/>
              <a:t>1</a:t>
            </a:r>
            <a:endParaRPr lang="zh-CN" altLang="en-US" sz="2000" b="1"/>
          </a:p>
          <a:p>
            <a:pPr marL="342900" indent="-342900">
              <a:buAutoNum type="arabicPeriod"/>
            </a:pPr>
            <a:r>
              <a:rPr lang="zh-CN" altLang="en-US" sz="2000" b="1"/>
              <a:t>           B[i, j] ← "↖"</a:t>
            </a:r>
            <a:endParaRPr lang="zh-CN" altLang="en-US" sz="2000" b="1"/>
          </a:p>
          <a:p>
            <a:pPr marL="342900" indent="-342900">
              <a:buAutoNum type="arabicPeriod"/>
            </a:pPr>
            <a:r>
              <a:rPr lang="en-US" altLang="zh-CN" sz="2000" b="1">
                <a:sym typeface="+mn-ea"/>
              </a:rPr>
              <a:t>        </a:t>
            </a:r>
            <a:r>
              <a:rPr lang="zh-CN" altLang="en-US" sz="2000" b="1">
                <a:sym typeface="+mn-ea"/>
              </a:rPr>
              <a:t>else if C[i-1,j]</a:t>
            </a:r>
            <a:r>
              <a:rPr lang="en-US" altLang="zh-CN" sz="2000" b="1">
                <a:sym typeface="+mn-ea"/>
              </a:rPr>
              <a:t> </a:t>
            </a:r>
            <a:r>
              <a:rPr lang="zh-CN" altLang="en-US" sz="2000" b="1">
                <a:sym typeface="+mn-ea"/>
              </a:rPr>
              <a:t>≥</a:t>
            </a:r>
            <a:r>
              <a:rPr lang="en-US" altLang="zh-CN" sz="2000" b="1">
                <a:sym typeface="+mn-ea"/>
              </a:rPr>
              <a:t> </a:t>
            </a:r>
            <a:r>
              <a:rPr lang="zh-CN" altLang="en-US" sz="2000" b="1">
                <a:sym typeface="+mn-ea"/>
              </a:rPr>
              <a:t>C[i,j-1] then</a:t>
            </a:r>
            <a:endParaRPr lang="zh-CN" altLang="en-US" sz="2000" b="1"/>
          </a:p>
          <a:p>
            <a:pPr marL="342900" indent="-342900">
              <a:buAutoNum type="arabicPeriod"/>
            </a:pPr>
            <a:r>
              <a:rPr lang="zh-CN" altLang="en-US" sz="2000" b="1">
                <a:sym typeface="+mn-ea"/>
              </a:rPr>
              <a:t>                </a:t>
            </a:r>
            <a:r>
              <a:rPr lang="en-US" altLang="zh-CN" sz="2000" b="1">
                <a:sym typeface="+mn-ea"/>
              </a:rPr>
              <a:t>    </a:t>
            </a:r>
            <a:r>
              <a:rPr lang="zh-CN" altLang="en-US" sz="2000" b="1">
                <a:sym typeface="+mn-ea"/>
              </a:rPr>
              <a:t>C[i, j]</a:t>
            </a:r>
            <a:r>
              <a:rPr lang="en-US" altLang="zh-CN" sz="2000" b="1">
                <a:sym typeface="+mn-ea"/>
              </a:rPr>
              <a:t> </a:t>
            </a:r>
            <a:r>
              <a:rPr lang="zh-CN" altLang="en-US" sz="2000" b="1">
                <a:sym typeface="+mn-ea"/>
              </a:rPr>
              <a:t>←</a:t>
            </a:r>
            <a:r>
              <a:rPr lang="en-US" altLang="zh-CN" sz="2000" b="1">
                <a:sym typeface="+mn-ea"/>
              </a:rPr>
              <a:t> </a:t>
            </a:r>
            <a:r>
              <a:rPr lang="zh-CN" altLang="en-US" sz="2000" b="1">
                <a:sym typeface="+mn-ea"/>
              </a:rPr>
              <a:t>C[i-1,j]</a:t>
            </a:r>
            <a:endParaRPr lang="zh-CN" altLang="en-US" sz="2000" b="1"/>
          </a:p>
          <a:p>
            <a:pPr marL="342900" indent="-342900">
              <a:buAutoNum type="arabicPeriod"/>
            </a:pPr>
            <a:r>
              <a:rPr lang="zh-CN" altLang="en-US" sz="2000" b="1">
                <a:sym typeface="+mn-ea"/>
              </a:rPr>
              <a:t> </a:t>
            </a:r>
            <a:r>
              <a:rPr lang="en-US" altLang="zh-CN" sz="2000" b="1">
                <a:sym typeface="+mn-ea"/>
              </a:rPr>
              <a:t>                   </a:t>
            </a:r>
            <a:r>
              <a:rPr lang="zh-CN" altLang="en-US" sz="2000" b="1">
                <a:sym typeface="+mn-ea"/>
              </a:rPr>
              <a:t>B[i, j] ← "↑"</a:t>
            </a:r>
            <a:endParaRPr lang="zh-CN" altLang="en-US" sz="2000" b="1"/>
          </a:p>
          <a:p>
            <a:pPr marL="342900" indent="-342900"/>
            <a:r>
              <a:rPr lang="en-US" altLang="zh-CN"/>
              <a:t>        </a:t>
            </a:r>
            <a:endParaRPr lang="zh-CN" altLang="en-US"/>
          </a:p>
        </p:txBody>
      </p:sp>
      <p:sp>
        <p:nvSpPr>
          <p:cNvPr id="1048709" name="圆角矩形 21"/>
          <p:cNvSpPr/>
          <p:nvPr/>
        </p:nvSpPr>
        <p:spPr>
          <a:xfrm>
            <a:off x="1475740" y="1762125"/>
            <a:ext cx="2031365" cy="119062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10" name="圆角矩形 25"/>
          <p:cNvSpPr/>
          <p:nvPr/>
        </p:nvSpPr>
        <p:spPr>
          <a:xfrm>
            <a:off x="1559560" y="3014345"/>
            <a:ext cx="2197735" cy="61214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11" name="文本框 29"/>
          <p:cNvSpPr txBox="1"/>
          <p:nvPr/>
        </p:nvSpPr>
        <p:spPr>
          <a:xfrm>
            <a:off x="6671945" y="2061210"/>
            <a:ext cx="3996055" cy="2522855"/>
          </a:xfrm>
          <a:prstGeom prst="rect">
            <a:avLst/>
          </a:prstGeom>
          <a:noFill/>
        </p:spPr>
        <p:txBody>
          <a:bodyPr wrap="square" rtlCol="0">
            <a:spAutoFit/>
          </a:bodyPr>
          <a:p>
            <a:pPr marL="342900" indent="-342900">
              <a:buFont typeface="+mj-lt"/>
              <a:buAutoNum type="arabicPeriod" startAt="13"/>
            </a:pPr>
            <a:r>
              <a:rPr lang="en-US" altLang="zh-CN" sz="2000" b="1">
                <a:sym typeface="+mn-ea"/>
              </a:rPr>
              <a:t>            </a:t>
            </a:r>
            <a:r>
              <a:rPr lang="zh-CN" altLang="en-US" sz="2000" b="1">
                <a:sym typeface="+mn-ea"/>
              </a:rPr>
              <a:t>else C[i, j]</a:t>
            </a:r>
            <a:r>
              <a:rPr lang="en-US" altLang="zh-CN" sz="2000" b="1">
                <a:sym typeface="+mn-ea"/>
              </a:rPr>
              <a:t> </a:t>
            </a:r>
            <a:r>
              <a:rPr lang="zh-CN" altLang="en-US" sz="2000" b="1">
                <a:sym typeface="+mn-ea"/>
              </a:rPr>
              <a:t>←</a:t>
            </a:r>
            <a:r>
              <a:rPr lang="en-US" altLang="zh-CN" sz="2000" b="1">
                <a:sym typeface="+mn-ea"/>
              </a:rPr>
              <a:t> </a:t>
            </a:r>
            <a:r>
              <a:rPr lang="zh-CN" altLang="en-US" sz="2000" b="1">
                <a:sym typeface="+mn-ea"/>
              </a:rPr>
              <a:t>C[i,j-1]</a:t>
            </a:r>
            <a:endParaRPr lang="zh-CN" altLang="en-US" sz="2000" b="1"/>
          </a:p>
          <a:p>
            <a:pPr marL="342900" indent="-342900">
              <a:buFont typeface="+mj-lt"/>
              <a:buAutoNum type="arabicPeriod" startAt="13"/>
            </a:pPr>
            <a:r>
              <a:rPr lang="zh-CN" altLang="en-US" sz="2000" b="1">
                <a:sym typeface="+mn-ea"/>
              </a:rPr>
              <a:t>             </a:t>
            </a:r>
            <a:r>
              <a:rPr lang="en-US" altLang="zh-CN" sz="2000" b="1">
                <a:sym typeface="+mn-ea"/>
              </a:rPr>
              <a:t>   </a:t>
            </a:r>
            <a:r>
              <a:rPr lang="zh-CN" altLang="en-US" sz="2000" b="1">
                <a:sym typeface="+mn-ea"/>
              </a:rPr>
              <a:t>B[i, j] ← "←"</a:t>
            </a:r>
            <a:endParaRPr lang="zh-CN" altLang="en-US" sz="2000" b="1"/>
          </a:p>
          <a:p>
            <a:pPr marL="342900" indent="-342900">
              <a:buFont typeface="+mj-lt"/>
              <a:buAutoNum type="arabicPeriod" startAt="13"/>
            </a:pPr>
            <a:r>
              <a:rPr lang="zh-CN" altLang="en-US" sz="2000" b="1">
                <a:sym typeface="+mn-ea"/>
              </a:rPr>
              <a:t> </a:t>
            </a:r>
            <a:r>
              <a:rPr lang="en-US" altLang="zh-CN" sz="2000" b="1">
                <a:sym typeface="+mn-ea"/>
              </a:rPr>
              <a:t>            </a:t>
            </a:r>
            <a:r>
              <a:rPr lang="zh-CN" altLang="en-US" sz="2000" b="1">
                <a:sym typeface="+mn-ea"/>
              </a:rPr>
              <a:t>end</a:t>
            </a:r>
            <a:endParaRPr lang="zh-CN" altLang="en-US" sz="2000" b="1"/>
          </a:p>
          <a:p>
            <a:pPr marL="342900" indent="-342900">
              <a:buFont typeface="+mj-lt"/>
              <a:buAutoNum type="arabicPeriod" startAt="13"/>
            </a:pPr>
            <a:r>
              <a:rPr lang="zh-CN" altLang="en-US" sz="2000" b="1">
                <a:sym typeface="+mn-ea"/>
              </a:rPr>
              <a:t>    end</a:t>
            </a:r>
            <a:endParaRPr lang="zh-CN" altLang="en-US" sz="2000" b="1"/>
          </a:p>
          <a:p>
            <a:pPr marL="342900" indent="-342900">
              <a:buFont typeface="+mj-lt"/>
              <a:buAutoNum type="arabicPeriod" startAt="13"/>
            </a:pPr>
            <a:r>
              <a:rPr lang="zh-CN" altLang="en-US" sz="2000" b="1">
                <a:sym typeface="+mn-ea"/>
              </a:rPr>
              <a:t>end</a:t>
            </a:r>
            <a:endParaRPr lang="zh-CN" altLang="en-US" sz="2000" b="1"/>
          </a:p>
          <a:p>
            <a:pPr marL="342900" indent="-342900">
              <a:buFont typeface="+mj-lt"/>
              <a:buAutoNum type="arabicPeriod" startAt="13"/>
            </a:pPr>
            <a:r>
              <a:rPr lang="zh-CN" altLang="en-US" sz="2000" b="1">
                <a:sym typeface="+mn-ea"/>
              </a:rPr>
              <a:t>end</a:t>
            </a:r>
            <a:endParaRPr lang="zh-CN" altLang="en-US" sz="2000" b="1"/>
          </a:p>
          <a:p>
            <a:pPr marL="342900" indent="-342900">
              <a:buFont typeface="+mj-lt"/>
              <a:buAutoNum type="arabicPeriod" startAt="13"/>
            </a:pPr>
            <a:r>
              <a:rPr lang="zh-CN" altLang="en-US" sz="2000" b="1">
                <a:sym typeface="+mn-ea"/>
              </a:rPr>
              <a:t>end     </a:t>
            </a:r>
            <a:r>
              <a:rPr lang="zh-CN" altLang="en-US" sz="2000">
                <a:sym typeface="+mn-ea"/>
              </a:rPr>
              <a:t>  </a:t>
            </a:r>
            <a:r>
              <a:rPr lang="zh-CN" altLang="en-US">
                <a:sym typeface="+mn-ea"/>
              </a:rPr>
              <a:t> </a:t>
            </a:r>
            <a:endParaRPr lang="zh-CN" altLang="en-US"/>
          </a:p>
          <a:p>
            <a:endParaRPr lang="zh-CN" altLang="en-US"/>
          </a:p>
        </p:txBody>
      </p:sp>
      <p:sp>
        <p:nvSpPr>
          <p:cNvPr id="1048712" name="object 11"/>
          <p:cNvSpPr/>
          <p:nvPr/>
        </p:nvSpPr>
        <p:spPr>
          <a:xfrm>
            <a:off x="3938269" y="2052423"/>
            <a:ext cx="1134745" cy="609600"/>
          </a:xfrm>
          <a:custGeom>
            <a:avLst/>
            <a:gdLst/>
            <a:ahLst/>
            <a:cxnLst/>
            <a:rect l="l" t="t" r="r" b="b"/>
            <a:pathLst>
              <a:path w="1134745" h="609600">
                <a:moveTo>
                  <a:pt x="616995" y="0"/>
                </a:moveTo>
                <a:lnTo>
                  <a:pt x="559969" y="823"/>
                </a:lnTo>
                <a:lnTo>
                  <a:pt x="502285" y="5230"/>
                </a:lnTo>
                <a:lnTo>
                  <a:pt x="441833" y="13841"/>
                </a:lnTo>
                <a:lnTo>
                  <a:pt x="384732" y="26109"/>
                </a:lnTo>
                <a:lnTo>
                  <a:pt x="331304" y="41765"/>
                </a:lnTo>
                <a:lnTo>
                  <a:pt x="281865" y="60544"/>
                </a:lnTo>
                <a:lnTo>
                  <a:pt x="236736" y="82178"/>
                </a:lnTo>
                <a:lnTo>
                  <a:pt x="196237" y="106400"/>
                </a:lnTo>
                <a:lnTo>
                  <a:pt x="160686" y="132944"/>
                </a:lnTo>
                <a:lnTo>
                  <a:pt x="130403" y="161542"/>
                </a:lnTo>
                <a:lnTo>
                  <a:pt x="105708" y="191929"/>
                </a:lnTo>
                <a:lnTo>
                  <a:pt x="74356" y="256998"/>
                </a:lnTo>
                <a:lnTo>
                  <a:pt x="68338" y="291146"/>
                </a:lnTo>
                <a:lnTo>
                  <a:pt x="69185" y="326015"/>
                </a:lnTo>
                <a:lnTo>
                  <a:pt x="77216" y="361338"/>
                </a:lnTo>
                <a:lnTo>
                  <a:pt x="0" y="441475"/>
                </a:lnTo>
                <a:lnTo>
                  <a:pt x="152527" y="469415"/>
                </a:lnTo>
                <a:lnTo>
                  <a:pt x="183905" y="494464"/>
                </a:lnTo>
                <a:lnTo>
                  <a:pt x="219066" y="517293"/>
                </a:lnTo>
                <a:lnTo>
                  <a:pt x="257653" y="537814"/>
                </a:lnTo>
                <a:lnTo>
                  <a:pt x="299310" y="555939"/>
                </a:lnTo>
                <a:lnTo>
                  <a:pt x="343682" y="571581"/>
                </a:lnTo>
                <a:lnTo>
                  <a:pt x="390413" y="584651"/>
                </a:lnTo>
                <a:lnTo>
                  <a:pt x="439147" y="595062"/>
                </a:lnTo>
                <a:lnTo>
                  <a:pt x="489528" y="602727"/>
                </a:lnTo>
                <a:lnTo>
                  <a:pt x="541200" y="607557"/>
                </a:lnTo>
                <a:lnTo>
                  <a:pt x="593807" y="609464"/>
                </a:lnTo>
                <a:lnTo>
                  <a:pt x="646994" y="608362"/>
                </a:lnTo>
                <a:lnTo>
                  <a:pt x="700405" y="604162"/>
                </a:lnTo>
                <a:lnTo>
                  <a:pt x="760856" y="595550"/>
                </a:lnTo>
                <a:lnTo>
                  <a:pt x="817957" y="583282"/>
                </a:lnTo>
                <a:lnTo>
                  <a:pt x="871385" y="567626"/>
                </a:lnTo>
                <a:lnTo>
                  <a:pt x="920824" y="548847"/>
                </a:lnTo>
                <a:lnTo>
                  <a:pt x="965953" y="527213"/>
                </a:lnTo>
                <a:lnTo>
                  <a:pt x="1006452" y="502991"/>
                </a:lnTo>
                <a:lnTo>
                  <a:pt x="1042003" y="476447"/>
                </a:lnTo>
                <a:lnTo>
                  <a:pt x="1072286" y="447849"/>
                </a:lnTo>
                <a:lnTo>
                  <a:pt x="1096981" y="417462"/>
                </a:lnTo>
                <a:lnTo>
                  <a:pt x="1128333" y="352394"/>
                </a:lnTo>
                <a:lnTo>
                  <a:pt x="1134351" y="318245"/>
                </a:lnTo>
                <a:lnTo>
                  <a:pt x="1133504" y="283376"/>
                </a:lnTo>
                <a:lnTo>
                  <a:pt x="1111599" y="215763"/>
                </a:lnTo>
                <a:lnTo>
                  <a:pt x="1067428" y="156305"/>
                </a:lnTo>
                <a:lnTo>
                  <a:pt x="1037893" y="129434"/>
                </a:lnTo>
                <a:lnTo>
                  <a:pt x="1003897" y="104666"/>
                </a:lnTo>
                <a:lnTo>
                  <a:pt x="965821" y="82149"/>
                </a:lnTo>
                <a:lnTo>
                  <a:pt x="924046" y="62031"/>
                </a:lnTo>
                <a:lnTo>
                  <a:pt x="878952" y="44460"/>
                </a:lnTo>
                <a:lnTo>
                  <a:pt x="830918" y="29585"/>
                </a:lnTo>
                <a:lnTo>
                  <a:pt x="780325" y="17553"/>
                </a:lnTo>
                <a:lnTo>
                  <a:pt x="727554" y="8513"/>
                </a:lnTo>
                <a:lnTo>
                  <a:pt x="672984" y="2612"/>
                </a:lnTo>
                <a:lnTo>
                  <a:pt x="616995" y="0"/>
                </a:lnTo>
                <a:close/>
              </a:path>
            </a:pathLst>
          </a:custGeom>
          <a:solidFill>
            <a:srgbClr val="4F81BC"/>
          </a:solidFill>
        </p:spPr>
        <p:txBody>
          <a:bodyPr wrap="square" lIns="0" tIns="0" rIns="0" bIns="0" rtlCol="0"/>
          <a:p/>
        </p:txBody>
      </p:sp>
      <p:sp>
        <p:nvSpPr>
          <p:cNvPr id="1048713" name="object 12"/>
          <p:cNvSpPr/>
          <p:nvPr/>
        </p:nvSpPr>
        <p:spPr>
          <a:xfrm>
            <a:off x="3938270" y="2061210"/>
            <a:ext cx="1134745" cy="609600"/>
          </a:xfrm>
          <a:custGeom>
            <a:avLst/>
            <a:gdLst/>
            <a:ahLst/>
            <a:cxnLst/>
            <a:rect l="l" t="t" r="r" b="b"/>
            <a:pathLst>
              <a:path w="1134745" h="609600">
                <a:moveTo>
                  <a:pt x="0" y="441475"/>
                </a:moveTo>
                <a:lnTo>
                  <a:pt x="77216" y="361338"/>
                </a:lnTo>
                <a:lnTo>
                  <a:pt x="69185" y="326015"/>
                </a:lnTo>
                <a:lnTo>
                  <a:pt x="68338" y="291146"/>
                </a:lnTo>
                <a:lnTo>
                  <a:pt x="86919" y="223836"/>
                </a:lnTo>
                <a:lnTo>
                  <a:pt x="130403" y="161542"/>
                </a:lnTo>
                <a:lnTo>
                  <a:pt x="160686" y="132944"/>
                </a:lnTo>
                <a:lnTo>
                  <a:pt x="196237" y="106400"/>
                </a:lnTo>
                <a:lnTo>
                  <a:pt x="236736" y="82178"/>
                </a:lnTo>
                <a:lnTo>
                  <a:pt x="281865" y="60544"/>
                </a:lnTo>
                <a:lnTo>
                  <a:pt x="331304" y="41765"/>
                </a:lnTo>
                <a:lnTo>
                  <a:pt x="384732" y="26109"/>
                </a:lnTo>
                <a:lnTo>
                  <a:pt x="441833" y="13841"/>
                </a:lnTo>
                <a:lnTo>
                  <a:pt x="502285" y="5230"/>
                </a:lnTo>
                <a:lnTo>
                  <a:pt x="559969" y="823"/>
                </a:lnTo>
                <a:lnTo>
                  <a:pt x="616995" y="0"/>
                </a:lnTo>
                <a:lnTo>
                  <a:pt x="672984" y="2612"/>
                </a:lnTo>
                <a:lnTo>
                  <a:pt x="727554" y="8513"/>
                </a:lnTo>
                <a:lnTo>
                  <a:pt x="780325" y="17553"/>
                </a:lnTo>
                <a:lnTo>
                  <a:pt x="830918" y="29585"/>
                </a:lnTo>
                <a:lnTo>
                  <a:pt x="878952" y="44460"/>
                </a:lnTo>
                <a:lnTo>
                  <a:pt x="924046" y="62031"/>
                </a:lnTo>
                <a:lnTo>
                  <a:pt x="965821" y="82149"/>
                </a:lnTo>
                <a:lnTo>
                  <a:pt x="1003897" y="104666"/>
                </a:lnTo>
                <a:lnTo>
                  <a:pt x="1037893" y="129434"/>
                </a:lnTo>
                <a:lnTo>
                  <a:pt x="1067428" y="156305"/>
                </a:lnTo>
                <a:lnTo>
                  <a:pt x="1111599" y="215763"/>
                </a:lnTo>
                <a:lnTo>
                  <a:pt x="1133504" y="283376"/>
                </a:lnTo>
                <a:lnTo>
                  <a:pt x="1134351" y="318245"/>
                </a:lnTo>
                <a:lnTo>
                  <a:pt x="1128333" y="352394"/>
                </a:lnTo>
                <a:lnTo>
                  <a:pt x="1096981" y="417462"/>
                </a:lnTo>
                <a:lnTo>
                  <a:pt x="1072286" y="447849"/>
                </a:lnTo>
                <a:lnTo>
                  <a:pt x="1042003" y="476447"/>
                </a:lnTo>
                <a:lnTo>
                  <a:pt x="1006452" y="502991"/>
                </a:lnTo>
                <a:lnTo>
                  <a:pt x="965953" y="527213"/>
                </a:lnTo>
                <a:lnTo>
                  <a:pt x="920824" y="548847"/>
                </a:lnTo>
                <a:lnTo>
                  <a:pt x="871385" y="567626"/>
                </a:lnTo>
                <a:lnTo>
                  <a:pt x="817957" y="583282"/>
                </a:lnTo>
                <a:lnTo>
                  <a:pt x="760856" y="595550"/>
                </a:lnTo>
                <a:lnTo>
                  <a:pt x="700405" y="604162"/>
                </a:lnTo>
                <a:lnTo>
                  <a:pt x="646994" y="608362"/>
                </a:lnTo>
                <a:lnTo>
                  <a:pt x="593807" y="609464"/>
                </a:lnTo>
                <a:lnTo>
                  <a:pt x="541200" y="607557"/>
                </a:lnTo>
                <a:lnTo>
                  <a:pt x="489528" y="602727"/>
                </a:lnTo>
                <a:lnTo>
                  <a:pt x="439147" y="595062"/>
                </a:lnTo>
                <a:lnTo>
                  <a:pt x="390413" y="584651"/>
                </a:lnTo>
                <a:lnTo>
                  <a:pt x="343682" y="571581"/>
                </a:lnTo>
                <a:lnTo>
                  <a:pt x="299310" y="555939"/>
                </a:lnTo>
                <a:lnTo>
                  <a:pt x="257653" y="537814"/>
                </a:lnTo>
                <a:lnTo>
                  <a:pt x="219066" y="517293"/>
                </a:lnTo>
                <a:lnTo>
                  <a:pt x="183905" y="494464"/>
                </a:lnTo>
                <a:lnTo>
                  <a:pt x="152527" y="469415"/>
                </a:lnTo>
                <a:lnTo>
                  <a:pt x="0" y="441475"/>
                </a:lnTo>
                <a:close/>
              </a:path>
            </a:pathLst>
          </a:custGeom>
          <a:ln w="25400">
            <a:solidFill>
              <a:srgbClr val="385D89"/>
            </a:solidFill>
          </a:ln>
        </p:spPr>
        <p:txBody>
          <a:bodyPr wrap="square" lIns="0" tIns="0" rIns="0" bIns="0" rtlCol="0"/>
          <a:p/>
        </p:txBody>
      </p:sp>
      <p:sp>
        <p:nvSpPr>
          <p:cNvPr id="1048714" name="object 13"/>
          <p:cNvSpPr txBox="1"/>
          <p:nvPr/>
        </p:nvSpPr>
        <p:spPr>
          <a:xfrm>
            <a:off x="4151630" y="2221230"/>
            <a:ext cx="843915" cy="289560"/>
          </a:xfrm>
          <a:prstGeom prst="rect">
            <a:avLst/>
          </a:prstGeom>
        </p:spPr>
        <p:txBody>
          <a:bodyPr vert="horz" wrap="square" lIns="0" tIns="12700" rIns="0" bIns="0" rtlCol="0">
            <a:spAutoFit/>
          </a:bodyPr>
          <a:p>
            <a:pPr marL="12700">
              <a:lnSpc>
                <a:spcPct val="100000"/>
              </a:lnSpc>
              <a:spcBef>
                <a:spcPts val="100"/>
              </a:spcBef>
            </a:pPr>
            <a:r>
              <a:rPr lang="zh-CN" sz="1800" b="1" dirty="0">
                <a:solidFill>
                  <a:srgbClr val="FFFFFF"/>
                </a:solidFill>
                <a:latin typeface="宋体" panose="02010600030101010101" pitchFamily="2" charset="-122"/>
                <a:cs typeface="宋体" panose="02010600030101010101" pitchFamily="2" charset="-122"/>
              </a:rPr>
              <a:t>赋</a:t>
            </a:r>
            <a:r>
              <a:rPr sz="1800" b="1" dirty="0">
                <a:solidFill>
                  <a:srgbClr val="FFFFFF"/>
                </a:solidFill>
                <a:latin typeface="宋体" panose="02010600030101010101" pitchFamily="2" charset="-122"/>
                <a:cs typeface="宋体" panose="02010600030101010101" pitchFamily="2" charset="-122"/>
              </a:rPr>
              <a:t>初值</a:t>
            </a:r>
            <a:endParaRPr sz="1800">
              <a:latin typeface="宋体" panose="02010600030101010101" pitchFamily="2" charset="-122"/>
              <a:cs typeface="宋体" panose="02010600030101010101" pitchFamily="2" charset="-122"/>
            </a:endParaRPr>
          </a:p>
        </p:txBody>
      </p:sp>
      <p:sp>
        <p:nvSpPr>
          <p:cNvPr id="1048715" name="object 14"/>
          <p:cNvSpPr/>
          <p:nvPr/>
        </p:nvSpPr>
        <p:spPr>
          <a:xfrm>
            <a:off x="4197985" y="2925445"/>
            <a:ext cx="1579880" cy="610235"/>
          </a:xfrm>
          <a:custGeom>
            <a:avLst/>
            <a:gdLst/>
            <a:ahLst/>
            <a:cxnLst/>
            <a:rect l="l" t="t" r="r" b="b"/>
            <a:pathLst>
              <a:path w="1591310" h="610235">
                <a:moveTo>
                  <a:pt x="912613" y="0"/>
                </a:moveTo>
                <a:lnTo>
                  <a:pt x="851254" y="910"/>
                </a:lnTo>
                <a:lnTo>
                  <a:pt x="791167" y="4202"/>
                </a:lnTo>
                <a:lnTo>
                  <a:pt x="732617" y="9778"/>
                </a:lnTo>
                <a:lnTo>
                  <a:pt x="675871" y="17542"/>
                </a:lnTo>
                <a:lnTo>
                  <a:pt x="621194" y="27398"/>
                </a:lnTo>
                <a:lnTo>
                  <a:pt x="568852" y="39250"/>
                </a:lnTo>
                <a:lnTo>
                  <a:pt x="519109" y="53002"/>
                </a:lnTo>
                <a:lnTo>
                  <a:pt x="472233" y="68558"/>
                </a:lnTo>
                <a:lnTo>
                  <a:pt x="428488" y="85821"/>
                </a:lnTo>
                <a:lnTo>
                  <a:pt x="388141" y="104695"/>
                </a:lnTo>
                <a:lnTo>
                  <a:pt x="351456" y="125085"/>
                </a:lnTo>
                <a:lnTo>
                  <a:pt x="318699" y="146893"/>
                </a:lnTo>
                <a:lnTo>
                  <a:pt x="266033" y="194382"/>
                </a:lnTo>
                <a:lnTo>
                  <a:pt x="232269" y="246393"/>
                </a:lnTo>
                <a:lnTo>
                  <a:pt x="223138" y="273853"/>
                </a:lnTo>
                <a:lnTo>
                  <a:pt x="0" y="341290"/>
                </a:lnTo>
                <a:lnTo>
                  <a:pt x="246761" y="389677"/>
                </a:lnTo>
                <a:lnTo>
                  <a:pt x="267431" y="416622"/>
                </a:lnTo>
                <a:lnTo>
                  <a:pt x="293310" y="442283"/>
                </a:lnTo>
                <a:lnTo>
                  <a:pt x="324098" y="466550"/>
                </a:lnTo>
                <a:lnTo>
                  <a:pt x="359494" y="489312"/>
                </a:lnTo>
                <a:lnTo>
                  <a:pt x="399197" y="510457"/>
                </a:lnTo>
                <a:lnTo>
                  <a:pt x="442906" y="529876"/>
                </a:lnTo>
                <a:lnTo>
                  <a:pt x="490321" y="547456"/>
                </a:lnTo>
                <a:lnTo>
                  <a:pt x="541140" y="563086"/>
                </a:lnTo>
                <a:lnTo>
                  <a:pt x="595064" y="576657"/>
                </a:lnTo>
                <a:lnTo>
                  <a:pt x="651791" y="588056"/>
                </a:lnTo>
                <a:lnTo>
                  <a:pt x="711021" y="597174"/>
                </a:lnTo>
                <a:lnTo>
                  <a:pt x="772453" y="603898"/>
                </a:lnTo>
                <a:lnTo>
                  <a:pt x="835787" y="608117"/>
                </a:lnTo>
                <a:lnTo>
                  <a:pt x="898152" y="609683"/>
                </a:lnTo>
                <a:lnTo>
                  <a:pt x="959511" y="608772"/>
                </a:lnTo>
                <a:lnTo>
                  <a:pt x="1019598" y="605481"/>
                </a:lnTo>
                <a:lnTo>
                  <a:pt x="1078148" y="599905"/>
                </a:lnTo>
                <a:lnTo>
                  <a:pt x="1134894" y="592141"/>
                </a:lnTo>
                <a:lnTo>
                  <a:pt x="1189571" y="582285"/>
                </a:lnTo>
                <a:lnTo>
                  <a:pt x="1241913" y="570432"/>
                </a:lnTo>
                <a:lnTo>
                  <a:pt x="1291656" y="556680"/>
                </a:lnTo>
                <a:lnTo>
                  <a:pt x="1338532" y="541125"/>
                </a:lnTo>
                <a:lnTo>
                  <a:pt x="1382277" y="523862"/>
                </a:lnTo>
                <a:lnTo>
                  <a:pt x="1422624" y="504988"/>
                </a:lnTo>
                <a:lnTo>
                  <a:pt x="1459309" y="484598"/>
                </a:lnTo>
                <a:lnTo>
                  <a:pt x="1492066" y="462790"/>
                </a:lnTo>
                <a:lnTo>
                  <a:pt x="1544732" y="415301"/>
                </a:lnTo>
                <a:lnTo>
                  <a:pt x="1578496" y="363290"/>
                </a:lnTo>
                <a:lnTo>
                  <a:pt x="1591213" y="306477"/>
                </a:lnTo>
                <a:lnTo>
                  <a:pt x="1588562" y="277637"/>
                </a:lnTo>
                <a:lnTo>
                  <a:pt x="1565576" y="222051"/>
                </a:lnTo>
                <a:lnTo>
                  <a:pt x="1520723" y="170191"/>
                </a:lnTo>
                <a:lnTo>
                  <a:pt x="1490738" y="146008"/>
                </a:lnTo>
                <a:lnTo>
                  <a:pt x="1456057" y="123175"/>
                </a:lnTo>
                <a:lnTo>
                  <a:pt x="1416937" y="101834"/>
                </a:lnTo>
                <a:lnTo>
                  <a:pt x="1373634" y="82123"/>
                </a:lnTo>
                <a:lnTo>
                  <a:pt x="1326406" y="64184"/>
                </a:lnTo>
                <a:lnTo>
                  <a:pt x="1275509" y="48154"/>
                </a:lnTo>
                <a:lnTo>
                  <a:pt x="1221199" y="34176"/>
                </a:lnTo>
                <a:lnTo>
                  <a:pt x="1163735" y="22388"/>
                </a:lnTo>
                <a:lnTo>
                  <a:pt x="1103372" y="12930"/>
                </a:lnTo>
                <a:lnTo>
                  <a:pt x="1040367" y="5943"/>
                </a:lnTo>
                <a:lnTo>
                  <a:pt x="974979" y="1565"/>
                </a:lnTo>
                <a:lnTo>
                  <a:pt x="912613" y="0"/>
                </a:lnTo>
                <a:close/>
              </a:path>
            </a:pathLst>
          </a:custGeom>
          <a:solidFill>
            <a:srgbClr val="4F81BC"/>
          </a:solidFill>
        </p:spPr>
        <p:txBody>
          <a:bodyPr wrap="square" lIns="0" tIns="0" rIns="0" bIns="0" rtlCol="0"/>
          <a:p/>
        </p:txBody>
      </p:sp>
      <p:sp>
        <p:nvSpPr>
          <p:cNvPr id="1048716" name="object 15"/>
          <p:cNvSpPr/>
          <p:nvPr/>
        </p:nvSpPr>
        <p:spPr>
          <a:xfrm>
            <a:off x="4223385" y="2926715"/>
            <a:ext cx="1529080" cy="610235"/>
          </a:xfrm>
          <a:custGeom>
            <a:avLst/>
            <a:gdLst/>
            <a:ahLst/>
            <a:cxnLst/>
            <a:rect l="l" t="t" r="r" b="b"/>
            <a:pathLst>
              <a:path w="1591310" h="610235">
                <a:moveTo>
                  <a:pt x="0" y="341290"/>
                </a:moveTo>
                <a:lnTo>
                  <a:pt x="223138" y="273853"/>
                </a:lnTo>
                <a:lnTo>
                  <a:pt x="232269" y="246393"/>
                </a:lnTo>
                <a:lnTo>
                  <a:pt x="246656" y="219870"/>
                </a:lnTo>
                <a:lnTo>
                  <a:pt x="290136" y="170024"/>
                </a:lnTo>
                <a:lnTo>
                  <a:pt x="351456" y="125085"/>
                </a:lnTo>
                <a:lnTo>
                  <a:pt x="388141" y="104695"/>
                </a:lnTo>
                <a:lnTo>
                  <a:pt x="428488" y="85821"/>
                </a:lnTo>
                <a:lnTo>
                  <a:pt x="472233" y="68558"/>
                </a:lnTo>
                <a:lnTo>
                  <a:pt x="519109" y="53002"/>
                </a:lnTo>
                <a:lnTo>
                  <a:pt x="568852" y="39250"/>
                </a:lnTo>
                <a:lnTo>
                  <a:pt x="621194" y="27398"/>
                </a:lnTo>
                <a:lnTo>
                  <a:pt x="675871" y="17542"/>
                </a:lnTo>
                <a:lnTo>
                  <a:pt x="732617" y="9778"/>
                </a:lnTo>
                <a:lnTo>
                  <a:pt x="791167" y="4202"/>
                </a:lnTo>
                <a:lnTo>
                  <a:pt x="851254" y="910"/>
                </a:lnTo>
                <a:lnTo>
                  <a:pt x="912613" y="0"/>
                </a:lnTo>
                <a:lnTo>
                  <a:pt x="974979" y="1565"/>
                </a:lnTo>
                <a:lnTo>
                  <a:pt x="1040367" y="5943"/>
                </a:lnTo>
                <a:lnTo>
                  <a:pt x="1103372" y="12930"/>
                </a:lnTo>
                <a:lnTo>
                  <a:pt x="1163735" y="22388"/>
                </a:lnTo>
                <a:lnTo>
                  <a:pt x="1221199" y="34176"/>
                </a:lnTo>
                <a:lnTo>
                  <a:pt x="1275509" y="48154"/>
                </a:lnTo>
                <a:lnTo>
                  <a:pt x="1326406" y="64184"/>
                </a:lnTo>
                <a:lnTo>
                  <a:pt x="1373634" y="82123"/>
                </a:lnTo>
                <a:lnTo>
                  <a:pt x="1416937" y="101834"/>
                </a:lnTo>
                <a:lnTo>
                  <a:pt x="1456057" y="123175"/>
                </a:lnTo>
                <a:lnTo>
                  <a:pt x="1490738" y="146008"/>
                </a:lnTo>
                <a:lnTo>
                  <a:pt x="1520723" y="170191"/>
                </a:lnTo>
                <a:lnTo>
                  <a:pt x="1565576" y="222051"/>
                </a:lnTo>
                <a:lnTo>
                  <a:pt x="1588562" y="277637"/>
                </a:lnTo>
                <a:lnTo>
                  <a:pt x="1591213" y="306477"/>
                </a:lnTo>
                <a:lnTo>
                  <a:pt x="1587627" y="335829"/>
                </a:lnTo>
                <a:lnTo>
                  <a:pt x="1564109" y="389813"/>
                </a:lnTo>
                <a:lnTo>
                  <a:pt x="1520629" y="439659"/>
                </a:lnTo>
                <a:lnTo>
                  <a:pt x="1459309" y="484598"/>
                </a:lnTo>
                <a:lnTo>
                  <a:pt x="1422624" y="504988"/>
                </a:lnTo>
                <a:lnTo>
                  <a:pt x="1382277" y="523862"/>
                </a:lnTo>
                <a:lnTo>
                  <a:pt x="1338532" y="541125"/>
                </a:lnTo>
                <a:lnTo>
                  <a:pt x="1291656" y="556680"/>
                </a:lnTo>
                <a:lnTo>
                  <a:pt x="1241913" y="570432"/>
                </a:lnTo>
                <a:lnTo>
                  <a:pt x="1189571" y="582285"/>
                </a:lnTo>
                <a:lnTo>
                  <a:pt x="1134894" y="592141"/>
                </a:lnTo>
                <a:lnTo>
                  <a:pt x="1078148" y="599905"/>
                </a:lnTo>
                <a:lnTo>
                  <a:pt x="1019598" y="605481"/>
                </a:lnTo>
                <a:lnTo>
                  <a:pt x="959511" y="608772"/>
                </a:lnTo>
                <a:lnTo>
                  <a:pt x="898152" y="609683"/>
                </a:lnTo>
                <a:lnTo>
                  <a:pt x="835787" y="608117"/>
                </a:lnTo>
                <a:lnTo>
                  <a:pt x="772453" y="603898"/>
                </a:lnTo>
                <a:lnTo>
                  <a:pt x="711021" y="597174"/>
                </a:lnTo>
                <a:lnTo>
                  <a:pt x="651791" y="588056"/>
                </a:lnTo>
                <a:lnTo>
                  <a:pt x="595064" y="576657"/>
                </a:lnTo>
                <a:lnTo>
                  <a:pt x="541140" y="563086"/>
                </a:lnTo>
                <a:lnTo>
                  <a:pt x="490321" y="547456"/>
                </a:lnTo>
                <a:lnTo>
                  <a:pt x="442906" y="529876"/>
                </a:lnTo>
                <a:lnTo>
                  <a:pt x="399197" y="510457"/>
                </a:lnTo>
                <a:lnTo>
                  <a:pt x="359494" y="489312"/>
                </a:lnTo>
                <a:lnTo>
                  <a:pt x="324098" y="466550"/>
                </a:lnTo>
                <a:lnTo>
                  <a:pt x="293310" y="442283"/>
                </a:lnTo>
                <a:lnTo>
                  <a:pt x="246761" y="389677"/>
                </a:lnTo>
                <a:lnTo>
                  <a:pt x="0" y="341290"/>
                </a:lnTo>
                <a:close/>
              </a:path>
            </a:pathLst>
          </a:custGeom>
          <a:ln w="25400">
            <a:solidFill>
              <a:srgbClr val="385D89"/>
            </a:solidFill>
          </a:ln>
        </p:spPr>
        <p:txBody>
          <a:bodyPr wrap="square" lIns="0" tIns="0" rIns="0" bIns="0" rtlCol="0"/>
          <a:p/>
        </p:txBody>
      </p:sp>
      <p:sp>
        <p:nvSpPr>
          <p:cNvPr id="1048717" name="object 16"/>
          <p:cNvSpPr txBox="1"/>
          <p:nvPr/>
        </p:nvSpPr>
        <p:spPr>
          <a:xfrm>
            <a:off x="4646295" y="2925445"/>
            <a:ext cx="1097280" cy="557530"/>
          </a:xfrm>
          <a:prstGeom prst="rect">
            <a:avLst/>
          </a:prstGeom>
        </p:spPr>
        <p:txBody>
          <a:bodyPr vert="horz" wrap="square" lIns="0" tIns="12700" rIns="0" bIns="0" rtlCol="0">
            <a:spAutoFit/>
          </a:bodyPr>
          <a:p>
            <a:pPr marL="38100">
              <a:lnSpc>
                <a:spcPts val="2075"/>
              </a:lnSpc>
              <a:spcBef>
                <a:spcPts val="100"/>
              </a:spcBef>
            </a:pPr>
            <a:r>
              <a:rPr lang="zh-CN" sz="1600" b="1" dirty="0">
                <a:solidFill>
                  <a:srgbClr val="FFFFFF"/>
                </a:solidFill>
                <a:latin typeface="宋体" panose="02010600030101010101" pitchFamily="2" charset="-122"/>
                <a:cs typeface="宋体" panose="02010600030101010101" pitchFamily="2" charset="-122"/>
              </a:rPr>
              <a:t>遍历</a:t>
            </a:r>
            <a:r>
              <a:rPr sz="1600" b="1" dirty="0">
                <a:solidFill>
                  <a:srgbClr val="FFFFFF"/>
                </a:solidFill>
                <a:latin typeface="宋体" panose="02010600030101010101" pitchFamily="2" charset="-122"/>
                <a:cs typeface="宋体" panose="02010600030101010101" pitchFamily="2" charset="-122"/>
              </a:rPr>
              <a:t>子问</a:t>
            </a:r>
            <a:endParaRPr sz="1600" b="1" dirty="0">
              <a:solidFill>
                <a:srgbClr val="FFFFFF"/>
              </a:solidFill>
              <a:latin typeface="宋体" panose="02010600030101010101" pitchFamily="2" charset="-122"/>
              <a:cs typeface="宋体" panose="02010600030101010101" pitchFamily="2" charset="-122"/>
            </a:endParaRPr>
          </a:p>
          <a:p>
            <a:pPr marL="38100">
              <a:lnSpc>
                <a:spcPts val="2075"/>
              </a:lnSpc>
              <a:spcBef>
                <a:spcPts val="100"/>
              </a:spcBef>
            </a:pPr>
            <a:r>
              <a:rPr sz="1600" b="1" dirty="0">
                <a:solidFill>
                  <a:srgbClr val="FFFFFF"/>
                </a:solidFill>
                <a:latin typeface="宋体" panose="02010600030101010101" pitchFamily="2" charset="-122"/>
                <a:cs typeface="宋体" panose="02010600030101010101" pitchFamily="2" charset="-122"/>
              </a:rPr>
              <a:t>题</a:t>
            </a:r>
            <a:r>
              <a:rPr sz="1600" b="1" dirty="0">
                <a:solidFill>
                  <a:srgbClr val="FFFFFF"/>
                </a:solidFill>
                <a:latin typeface="Calibri" panose="020F0502020204030204"/>
                <a:cs typeface="Calibri" panose="020F0502020204030204"/>
              </a:rPr>
              <a:t>X</a:t>
            </a:r>
            <a:r>
              <a:rPr sz="1600" b="1" i="1" baseline="-21000" dirty="0">
                <a:solidFill>
                  <a:srgbClr val="FFFFFF"/>
                </a:solidFill>
                <a:latin typeface="Times New Roman" panose="02020603050405020304"/>
                <a:cs typeface="Times New Roman" panose="02020603050405020304"/>
              </a:rPr>
              <a:t>i </a:t>
            </a:r>
            <a:r>
              <a:rPr sz="1600" b="1" i="1" dirty="0">
                <a:solidFill>
                  <a:srgbClr val="FFFFFF"/>
                </a:solidFill>
                <a:latin typeface="Times New Roman" panose="02020603050405020304"/>
                <a:cs typeface="Times New Roman" panose="02020603050405020304"/>
              </a:rPr>
              <a:t>,</a:t>
            </a:r>
            <a:r>
              <a:rPr sz="1600" b="1" i="1" spc="-150" dirty="0">
                <a:solidFill>
                  <a:srgbClr val="FFFFFF"/>
                </a:solidFill>
                <a:latin typeface="Times New Roman" panose="02020603050405020304"/>
                <a:cs typeface="Times New Roman" panose="02020603050405020304"/>
              </a:rPr>
              <a:t> </a:t>
            </a:r>
            <a:r>
              <a:rPr sz="1600" b="1" i="1" dirty="0">
                <a:solidFill>
                  <a:srgbClr val="FFFFFF"/>
                </a:solidFill>
                <a:latin typeface="Times New Roman" panose="02020603050405020304"/>
                <a:cs typeface="Times New Roman" panose="02020603050405020304"/>
              </a:rPr>
              <a:t>Y</a:t>
            </a:r>
            <a:r>
              <a:rPr sz="1600" b="1" i="1" baseline="-21000" dirty="0">
                <a:solidFill>
                  <a:srgbClr val="FFFFFF"/>
                </a:solidFill>
                <a:latin typeface="Times New Roman" panose="02020603050405020304"/>
                <a:cs typeface="Times New Roman" panose="02020603050405020304"/>
              </a:rPr>
              <a:t>j</a:t>
            </a:r>
            <a:endParaRPr sz="1600" b="1" i="1" baseline="-21000" dirty="0">
              <a:solidFill>
                <a:srgbClr val="FFFFFF"/>
              </a:solidFill>
              <a:latin typeface="Times New Roman" panose="02020603050405020304"/>
              <a:cs typeface="Times New Roman" panose="02020603050405020304"/>
            </a:endParaRPr>
          </a:p>
        </p:txBody>
      </p:sp>
      <p:sp>
        <p:nvSpPr>
          <p:cNvPr id="13" name="object 7"/>
          <p:cNvSpPr txBox="1"/>
          <p:nvPr/>
        </p:nvSpPr>
        <p:spPr>
          <a:xfrm>
            <a:off x="7031990" y="5515610"/>
            <a:ext cx="5359400" cy="353695"/>
          </a:xfrm>
          <a:prstGeom prst="rect">
            <a:avLst/>
          </a:prstGeom>
        </p:spPr>
        <p:txBody>
          <a:bodyPr vert="horz" wrap="square" lIns="0" tIns="15240" rIns="0" bIns="0" rtlCol="0">
            <a:spAutoFit/>
          </a:bodyPr>
          <a:p>
            <a:pPr marL="38100">
              <a:lnSpc>
                <a:spcPct val="100000"/>
              </a:lnSpc>
              <a:spcBef>
                <a:spcPts val="120"/>
              </a:spcBef>
            </a:pPr>
            <a:r>
              <a:rPr sz="2200" b="1" spc="-75" dirty="0">
                <a:latin typeface="Times New Roman" panose="02020603050405020304"/>
                <a:cs typeface="Times New Roman" panose="02020603050405020304"/>
              </a:rPr>
              <a:t>max{ </a:t>
            </a:r>
            <a:r>
              <a:rPr sz="2200" b="1" i="1" spc="-15" dirty="0">
                <a:latin typeface="Times New Roman" panose="02020603050405020304"/>
                <a:cs typeface="Times New Roman" panose="02020603050405020304"/>
              </a:rPr>
              <a:t>C</a:t>
            </a:r>
            <a:r>
              <a:rPr sz="2200" b="1" spc="-15" dirty="0">
                <a:latin typeface="Times New Roman" panose="02020603050405020304"/>
                <a:cs typeface="Times New Roman" panose="02020603050405020304"/>
              </a:rPr>
              <a:t>[</a:t>
            </a:r>
            <a:r>
              <a:rPr sz="2200" b="1" i="1" spc="-15" dirty="0">
                <a:latin typeface="Times New Roman" panose="02020603050405020304"/>
                <a:cs typeface="Times New Roman" panose="02020603050405020304"/>
              </a:rPr>
              <a:t>i</a:t>
            </a:r>
            <a:r>
              <a:rPr sz="2200" b="1" spc="-15" dirty="0">
                <a:latin typeface="Times New Roman" panose="02020603050405020304"/>
                <a:cs typeface="Times New Roman" panose="02020603050405020304"/>
              </a:rPr>
              <a:t>, </a:t>
            </a:r>
            <a:r>
              <a:rPr sz="2200" b="1" i="1" spc="-50" dirty="0">
                <a:latin typeface="Times New Roman" panose="02020603050405020304"/>
                <a:cs typeface="Times New Roman" panose="02020603050405020304"/>
              </a:rPr>
              <a:t>j </a:t>
            </a:r>
            <a:r>
              <a:rPr sz="2200" spc="-95" dirty="0">
                <a:latin typeface="Symbol" panose="05050102010706020507"/>
                <a:cs typeface="Symbol" panose="05050102010706020507"/>
              </a:rPr>
              <a:t></a:t>
            </a:r>
            <a:r>
              <a:rPr sz="2200" spc="-95" dirty="0">
                <a:latin typeface="Times New Roman" panose="02020603050405020304"/>
                <a:cs typeface="Times New Roman" panose="02020603050405020304"/>
              </a:rPr>
              <a:t> </a:t>
            </a:r>
            <a:r>
              <a:rPr sz="2200" b="1" spc="-45" dirty="0">
                <a:latin typeface="Times New Roman" panose="02020603050405020304"/>
                <a:cs typeface="Times New Roman" panose="02020603050405020304"/>
              </a:rPr>
              <a:t>1],</a:t>
            </a:r>
            <a:r>
              <a:rPr sz="2200" b="1" i="1" spc="-45" dirty="0">
                <a:latin typeface="Times New Roman" panose="02020603050405020304"/>
                <a:cs typeface="Times New Roman" panose="02020603050405020304"/>
              </a:rPr>
              <a:t>C</a:t>
            </a:r>
            <a:r>
              <a:rPr sz="2200" b="1" spc="-45" dirty="0">
                <a:latin typeface="Times New Roman" panose="02020603050405020304"/>
                <a:cs typeface="Times New Roman" panose="02020603050405020304"/>
              </a:rPr>
              <a:t>[</a:t>
            </a:r>
            <a:r>
              <a:rPr sz="2200" b="1" i="1" spc="-45" dirty="0">
                <a:latin typeface="Times New Roman" panose="02020603050405020304"/>
                <a:cs typeface="Times New Roman" panose="02020603050405020304"/>
              </a:rPr>
              <a:t>i </a:t>
            </a:r>
            <a:r>
              <a:rPr sz="2200" spc="-95" dirty="0">
                <a:latin typeface="Symbol" panose="05050102010706020507"/>
                <a:cs typeface="Symbol" panose="05050102010706020507"/>
              </a:rPr>
              <a:t></a:t>
            </a:r>
            <a:r>
              <a:rPr sz="2200" spc="-455" dirty="0">
                <a:latin typeface="Times New Roman" panose="02020603050405020304"/>
                <a:cs typeface="Times New Roman" panose="02020603050405020304"/>
              </a:rPr>
              <a:t> </a:t>
            </a:r>
            <a:r>
              <a:rPr sz="2200" b="1" spc="-110" dirty="0">
                <a:latin typeface="Times New Roman" panose="02020603050405020304"/>
                <a:cs typeface="Times New Roman" panose="02020603050405020304"/>
              </a:rPr>
              <a:t>1, </a:t>
            </a:r>
            <a:r>
              <a:rPr sz="2200" b="1" i="1" spc="10" dirty="0">
                <a:latin typeface="Times New Roman" panose="02020603050405020304"/>
                <a:cs typeface="Times New Roman" panose="02020603050405020304"/>
              </a:rPr>
              <a:t>j</a:t>
            </a:r>
            <a:r>
              <a:rPr sz="2200" b="1" spc="10" dirty="0">
                <a:latin typeface="Times New Roman" panose="02020603050405020304"/>
                <a:cs typeface="Times New Roman" panose="02020603050405020304"/>
              </a:rPr>
              <a:t>]}</a:t>
            </a:r>
            <a:r>
              <a:rPr lang="en-US" sz="2200" b="1" spc="10" dirty="0">
                <a:latin typeface="Times New Roman" panose="02020603050405020304"/>
                <a:cs typeface="Times New Roman" panose="02020603050405020304"/>
              </a:rPr>
              <a:t>   </a:t>
            </a:r>
            <a:r>
              <a:rPr sz="2200" spc="-170" dirty="0">
                <a:latin typeface="宋体" panose="02010600030101010101" pitchFamily="2" charset="-122"/>
                <a:cs typeface="宋体" panose="02010600030101010101" pitchFamily="2" charset="-122"/>
                <a:sym typeface="+mn-ea"/>
              </a:rPr>
              <a:t>若</a:t>
            </a:r>
            <a:r>
              <a:rPr sz="2200" spc="-625" dirty="0">
                <a:latin typeface="宋体" panose="02010600030101010101" pitchFamily="2" charset="-122"/>
                <a:cs typeface="宋体" panose="02010600030101010101" pitchFamily="2" charset="-122"/>
                <a:sym typeface="+mn-ea"/>
              </a:rPr>
              <a:t> </a:t>
            </a:r>
            <a:r>
              <a:rPr sz="2200" b="1" i="1" spc="10" dirty="0">
                <a:latin typeface="Times New Roman" panose="02020603050405020304"/>
                <a:cs typeface="Times New Roman" panose="02020603050405020304"/>
                <a:sym typeface="+mn-ea"/>
              </a:rPr>
              <a:t>i</a:t>
            </a:r>
            <a:r>
              <a:rPr sz="2200" b="1" spc="10" dirty="0">
                <a:latin typeface="Times New Roman" panose="02020603050405020304"/>
                <a:cs typeface="Times New Roman" panose="02020603050405020304"/>
                <a:sym typeface="+mn-ea"/>
              </a:rPr>
              <a:t>, </a:t>
            </a:r>
            <a:r>
              <a:rPr sz="2200" b="1" i="1" spc="-50" dirty="0">
                <a:latin typeface="Times New Roman" panose="02020603050405020304"/>
                <a:cs typeface="Times New Roman" panose="02020603050405020304"/>
                <a:sym typeface="+mn-ea"/>
              </a:rPr>
              <a:t>j </a:t>
            </a:r>
            <a:r>
              <a:rPr lang="en-US" sz="2200" b="1" i="1" spc="-50" dirty="0">
                <a:latin typeface="Times New Roman" panose="02020603050405020304"/>
                <a:cs typeface="Times New Roman" panose="02020603050405020304"/>
                <a:sym typeface="+mn-ea"/>
              </a:rPr>
              <a:t>&gt;</a:t>
            </a:r>
            <a:r>
              <a:rPr sz="2200" b="1" spc="-75" dirty="0">
                <a:latin typeface="Times New Roman" panose="02020603050405020304"/>
                <a:cs typeface="Times New Roman" panose="02020603050405020304"/>
                <a:sym typeface="+mn-ea"/>
              </a:rPr>
              <a:t>0, </a:t>
            </a:r>
            <a:r>
              <a:rPr sz="2200" b="1" i="1" spc="-35" dirty="0">
                <a:latin typeface="Times New Roman" panose="02020603050405020304"/>
                <a:cs typeface="Times New Roman" panose="02020603050405020304"/>
                <a:sym typeface="+mn-ea"/>
              </a:rPr>
              <a:t>x</a:t>
            </a:r>
            <a:r>
              <a:rPr sz="2200" b="1" i="1" spc="-52" baseline="-24000" dirty="0">
                <a:latin typeface="Times New Roman" panose="02020603050405020304"/>
                <a:cs typeface="Times New Roman" panose="02020603050405020304"/>
                <a:sym typeface="+mn-ea"/>
              </a:rPr>
              <a:t>i </a:t>
            </a:r>
            <a:r>
              <a:rPr sz="2200" b="1" i="1" spc="-52" baseline="-24000" dirty="0">
                <a:latin typeface="微软雅黑" panose="020B0503020204020204" charset="-122"/>
                <a:ea typeface="微软雅黑" panose="020B0503020204020204" charset="-122"/>
                <a:cs typeface="Times New Roman" panose="02020603050405020304"/>
                <a:sym typeface="+mn-ea"/>
              </a:rPr>
              <a:t>≠</a:t>
            </a:r>
            <a:r>
              <a:rPr lang="en-US" sz="2200" b="1" i="1" spc="-52" baseline="-24000" dirty="0">
                <a:latin typeface="微软雅黑" panose="020B0503020204020204" charset="-122"/>
                <a:ea typeface="微软雅黑" panose="020B0503020204020204" charset="-122"/>
                <a:cs typeface="Times New Roman" panose="02020603050405020304"/>
                <a:sym typeface="+mn-ea"/>
              </a:rPr>
              <a:t> </a:t>
            </a:r>
            <a:r>
              <a:rPr sz="2200" b="1" i="1" spc="-75" dirty="0">
                <a:latin typeface="Times New Roman" panose="02020603050405020304"/>
                <a:cs typeface="Times New Roman" panose="02020603050405020304"/>
                <a:sym typeface="+mn-ea"/>
              </a:rPr>
              <a:t>y </a:t>
            </a:r>
            <a:r>
              <a:rPr sz="2200" b="1" i="1" spc="-52" baseline="-24000" dirty="0">
                <a:latin typeface="Times New Roman" panose="02020603050405020304"/>
                <a:cs typeface="Times New Roman" panose="02020603050405020304"/>
                <a:sym typeface="+mn-ea"/>
              </a:rPr>
              <a:t>j</a:t>
            </a:r>
            <a:endParaRPr lang="en-US" sz="2200" b="1" spc="10" dirty="0">
              <a:latin typeface="Times New Roman" panose="02020603050405020304"/>
              <a:cs typeface="Times New Roman" panose="02020603050405020304"/>
            </a:endParaRPr>
          </a:p>
        </p:txBody>
      </p:sp>
      <p:sp>
        <p:nvSpPr>
          <p:cNvPr id="17" name="object 11"/>
          <p:cNvSpPr txBox="1"/>
          <p:nvPr/>
        </p:nvSpPr>
        <p:spPr>
          <a:xfrm>
            <a:off x="6959600" y="5046980"/>
            <a:ext cx="5100955" cy="353695"/>
          </a:xfrm>
          <a:prstGeom prst="rect">
            <a:avLst/>
          </a:prstGeom>
        </p:spPr>
        <p:txBody>
          <a:bodyPr vert="horz" wrap="square" lIns="0" tIns="15240" rIns="0" bIns="0" rtlCol="0">
            <a:spAutoFit/>
          </a:bodyPr>
          <a:p>
            <a:pPr marL="38100">
              <a:lnSpc>
                <a:spcPct val="100000"/>
              </a:lnSpc>
              <a:spcBef>
                <a:spcPts val="120"/>
              </a:spcBef>
            </a:pPr>
            <a:r>
              <a:rPr lang="en-US" sz="2200" b="1" i="1" spc="-45" dirty="0">
                <a:latin typeface="Times New Roman" panose="02020603050405020304"/>
                <a:cs typeface="Times New Roman" panose="02020603050405020304"/>
                <a:sym typeface="+mn-ea"/>
              </a:rPr>
              <a:t> </a:t>
            </a:r>
            <a:r>
              <a:rPr sz="2200" b="1" i="1" spc="-45" dirty="0">
                <a:latin typeface="Times New Roman" panose="02020603050405020304"/>
                <a:cs typeface="Times New Roman" panose="02020603050405020304"/>
                <a:sym typeface="+mn-ea"/>
              </a:rPr>
              <a:t>C</a:t>
            </a:r>
            <a:r>
              <a:rPr sz="2200" b="1" spc="-45" dirty="0">
                <a:latin typeface="Times New Roman" panose="02020603050405020304"/>
                <a:cs typeface="Times New Roman" panose="02020603050405020304"/>
                <a:sym typeface="+mn-ea"/>
              </a:rPr>
              <a:t>[</a:t>
            </a:r>
            <a:r>
              <a:rPr sz="2200" b="1" i="1" spc="-45" dirty="0">
                <a:latin typeface="Times New Roman" panose="02020603050405020304"/>
                <a:cs typeface="Times New Roman" panose="02020603050405020304"/>
                <a:sym typeface="+mn-ea"/>
              </a:rPr>
              <a:t>i</a:t>
            </a:r>
            <a:r>
              <a:rPr sz="2200" b="1" i="1" spc="-130" dirty="0">
                <a:latin typeface="Times New Roman" panose="02020603050405020304"/>
                <a:cs typeface="Times New Roman" panose="02020603050405020304"/>
                <a:sym typeface="+mn-ea"/>
              </a:rPr>
              <a:t> </a:t>
            </a:r>
            <a:r>
              <a:rPr lang="en-US" sz="2200" spc="-95" dirty="0">
                <a:latin typeface="Symbol" panose="05050102010706020507"/>
                <a:cs typeface="Symbol" panose="05050102010706020507"/>
                <a:sym typeface="+mn-ea"/>
              </a:rPr>
              <a:t>-</a:t>
            </a:r>
            <a:r>
              <a:rPr sz="2200" spc="-295" dirty="0">
                <a:latin typeface="Times New Roman" panose="02020603050405020304"/>
                <a:cs typeface="Times New Roman" panose="02020603050405020304"/>
                <a:sym typeface="+mn-ea"/>
              </a:rPr>
              <a:t> </a:t>
            </a:r>
            <a:r>
              <a:rPr sz="2200" b="1" spc="-110" dirty="0">
                <a:latin typeface="Times New Roman" panose="02020603050405020304"/>
                <a:cs typeface="Times New Roman" panose="02020603050405020304"/>
                <a:sym typeface="+mn-ea"/>
              </a:rPr>
              <a:t>1,</a:t>
            </a:r>
            <a:r>
              <a:rPr sz="2200" b="1" spc="20" dirty="0">
                <a:latin typeface="Times New Roman" panose="02020603050405020304"/>
                <a:cs typeface="Times New Roman" panose="02020603050405020304"/>
                <a:sym typeface="+mn-ea"/>
              </a:rPr>
              <a:t> </a:t>
            </a:r>
            <a:r>
              <a:rPr sz="2200" b="1" i="1" spc="-50" dirty="0">
                <a:latin typeface="Times New Roman" panose="02020603050405020304"/>
                <a:cs typeface="Times New Roman" panose="02020603050405020304"/>
                <a:sym typeface="+mn-ea"/>
              </a:rPr>
              <a:t>j</a:t>
            </a:r>
            <a:r>
              <a:rPr sz="2200" b="1" i="1" spc="-160" dirty="0">
                <a:latin typeface="Times New Roman" panose="02020603050405020304"/>
                <a:cs typeface="Times New Roman" panose="02020603050405020304"/>
                <a:sym typeface="+mn-ea"/>
              </a:rPr>
              <a:t> </a:t>
            </a:r>
            <a:r>
              <a:rPr sz="2200" b="1" i="1" spc="-130" dirty="0">
                <a:latin typeface="Times New Roman" panose="02020603050405020304"/>
                <a:cs typeface="Times New Roman" panose="02020603050405020304"/>
                <a:sym typeface="+mn-ea"/>
              </a:rPr>
              <a:t> </a:t>
            </a:r>
            <a:r>
              <a:rPr lang="en-US" sz="2200" spc="-95" dirty="0">
                <a:latin typeface="Symbol" panose="05050102010706020507"/>
                <a:cs typeface="Symbol" panose="05050102010706020507"/>
                <a:sym typeface="+mn-ea"/>
              </a:rPr>
              <a:t>-</a:t>
            </a:r>
            <a:r>
              <a:rPr sz="2200" spc="-295" dirty="0">
                <a:latin typeface="Times New Roman" panose="02020603050405020304"/>
                <a:cs typeface="Times New Roman" panose="02020603050405020304"/>
                <a:sym typeface="+mn-ea"/>
              </a:rPr>
              <a:t> </a:t>
            </a:r>
            <a:r>
              <a:rPr sz="2200" b="1" spc="-114" dirty="0">
                <a:latin typeface="Times New Roman" panose="02020603050405020304"/>
                <a:cs typeface="Times New Roman" panose="02020603050405020304"/>
                <a:sym typeface="+mn-ea"/>
              </a:rPr>
              <a:t>1]</a:t>
            </a:r>
            <a:r>
              <a:rPr sz="2200" b="1" spc="-365" dirty="0">
                <a:latin typeface="Times New Roman" panose="02020603050405020304"/>
                <a:cs typeface="Times New Roman" panose="02020603050405020304"/>
                <a:sym typeface="+mn-ea"/>
              </a:rPr>
              <a:t> </a:t>
            </a:r>
            <a:r>
              <a:rPr lang="en-US" sz="2200" b="1" spc="-365" dirty="0">
                <a:latin typeface="Times New Roman" panose="02020603050405020304"/>
                <a:cs typeface="Times New Roman" panose="02020603050405020304"/>
                <a:sym typeface="+mn-ea"/>
              </a:rPr>
              <a:t>+</a:t>
            </a:r>
            <a:r>
              <a:rPr sz="2200" spc="-270" dirty="0">
                <a:latin typeface="Times New Roman" panose="02020603050405020304"/>
                <a:cs typeface="Times New Roman" panose="02020603050405020304"/>
                <a:sym typeface="+mn-ea"/>
              </a:rPr>
              <a:t> </a:t>
            </a:r>
            <a:r>
              <a:rPr sz="2200" b="1" spc="-85" dirty="0">
                <a:latin typeface="Times New Roman" panose="02020603050405020304"/>
                <a:cs typeface="Times New Roman" panose="02020603050405020304"/>
                <a:sym typeface="+mn-ea"/>
              </a:rPr>
              <a:t>1</a:t>
            </a:r>
            <a:r>
              <a:rPr lang="en-US" sz="2200" b="1" spc="-85" dirty="0">
                <a:latin typeface="Times New Roman" panose="02020603050405020304"/>
                <a:cs typeface="Times New Roman" panose="02020603050405020304"/>
                <a:sym typeface="+mn-ea"/>
              </a:rPr>
              <a:t>	                       </a:t>
            </a:r>
            <a:r>
              <a:rPr sz="2200" spc="-170" dirty="0">
                <a:latin typeface="宋体" panose="02010600030101010101" pitchFamily="2" charset="-122"/>
                <a:cs typeface="宋体" panose="02010600030101010101" pitchFamily="2" charset="-122"/>
              </a:rPr>
              <a:t>若</a:t>
            </a:r>
            <a:r>
              <a:rPr sz="2200" spc="-625" dirty="0">
                <a:latin typeface="宋体" panose="02010600030101010101" pitchFamily="2" charset="-122"/>
                <a:cs typeface="宋体" panose="02010600030101010101" pitchFamily="2" charset="-122"/>
              </a:rPr>
              <a:t> </a:t>
            </a:r>
            <a:r>
              <a:rPr sz="2200" b="1" i="1" spc="10" dirty="0">
                <a:latin typeface="Times New Roman" panose="02020603050405020304"/>
                <a:cs typeface="Times New Roman" panose="02020603050405020304"/>
              </a:rPr>
              <a:t>i</a:t>
            </a:r>
            <a:r>
              <a:rPr sz="2200" b="1" spc="10" dirty="0">
                <a:latin typeface="Times New Roman" panose="02020603050405020304"/>
                <a:cs typeface="Times New Roman" panose="02020603050405020304"/>
              </a:rPr>
              <a:t>, </a:t>
            </a:r>
            <a:r>
              <a:rPr sz="2200" b="1" i="1" spc="-50" dirty="0">
                <a:latin typeface="Times New Roman" panose="02020603050405020304"/>
                <a:cs typeface="Times New Roman" panose="02020603050405020304"/>
              </a:rPr>
              <a:t>j </a:t>
            </a:r>
            <a:r>
              <a:rPr sz="2200" spc="-95" dirty="0">
                <a:latin typeface="Symbol" panose="05050102010706020507"/>
                <a:cs typeface="Symbol" panose="05050102010706020507"/>
              </a:rPr>
              <a:t></a:t>
            </a:r>
            <a:r>
              <a:rPr sz="2200" spc="-95" dirty="0">
                <a:latin typeface="Times New Roman" panose="02020603050405020304"/>
                <a:cs typeface="Times New Roman" panose="02020603050405020304"/>
              </a:rPr>
              <a:t> </a:t>
            </a:r>
            <a:r>
              <a:rPr sz="2200" b="1" spc="-75" dirty="0">
                <a:latin typeface="Times New Roman" panose="02020603050405020304"/>
                <a:cs typeface="Times New Roman" panose="02020603050405020304"/>
              </a:rPr>
              <a:t>0, </a:t>
            </a:r>
            <a:r>
              <a:rPr sz="2200" b="1" i="1" spc="-35" dirty="0">
                <a:latin typeface="Times New Roman" panose="02020603050405020304"/>
                <a:cs typeface="Times New Roman" panose="02020603050405020304"/>
              </a:rPr>
              <a:t>x</a:t>
            </a:r>
            <a:r>
              <a:rPr sz="1950" b="1" i="1" spc="-52" baseline="-24000" dirty="0">
                <a:latin typeface="Times New Roman" panose="02020603050405020304"/>
                <a:cs typeface="Times New Roman" panose="02020603050405020304"/>
              </a:rPr>
              <a:t>i </a:t>
            </a:r>
            <a:r>
              <a:rPr sz="1950" b="1" i="1" spc="-52" baseline="-24000" dirty="0">
                <a:latin typeface="微软雅黑" panose="020B0503020204020204" charset="-122"/>
                <a:ea typeface="微软雅黑" panose="020B0503020204020204" charset="-122"/>
                <a:cs typeface="Times New Roman" panose="02020603050405020304"/>
              </a:rPr>
              <a:t>=</a:t>
            </a:r>
            <a:r>
              <a:rPr lang="en-US" sz="1950" b="1" i="1" spc="-52" baseline="-24000" dirty="0">
                <a:latin typeface="微软雅黑" panose="020B0503020204020204" charset="-122"/>
                <a:ea typeface="微软雅黑" panose="020B0503020204020204" charset="-122"/>
                <a:cs typeface="Times New Roman" panose="02020603050405020304"/>
              </a:rPr>
              <a:t> </a:t>
            </a:r>
            <a:r>
              <a:rPr sz="2200" b="1" i="1" spc="-75" dirty="0">
                <a:latin typeface="Times New Roman" panose="02020603050405020304"/>
                <a:cs typeface="Times New Roman" panose="02020603050405020304"/>
              </a:rPr>
              <a:t>y </a:t>
            </a:r>
            <a:r>
              <a:rPr sz="1950" b="1" i="1" spc="-52" baseline="-24000" dirty="0">
                <a:latin typeface="Times New Roman" panose="02020603050405020304"/>
                <a:cs typeface="Times New Roman" panose="02020603050405020304"/>
              </a:rPr>
              <a:t>j</a:t>
            </a:r>
            <a:endParaRPr sz="1950" baseline="-24000">
              <a:latin typeface="Times New Roman" panose="02020603050405020304"/>
              <a:cs typeface="Times New Roman" panose="02020603050405020304"/>
            </a:endParaRPr>
          </a:p>
        </p:txBody>
      </p:sp>
      <p:sp>
        <p:nvSpPr>
          <p:cNvPr id="18" name="object 12"/>
          <p:cNvSpPr txBox="1"/>
          <p:nvPr/>
        </p:nvSpPr>
        <p:spPr>
          <a:xfrm>
            <a:off x="7031990" y="4584065"/>
            <a:ext cx="4996180" cy="353695"/>
          </a:xfrm>
          <a:prstGeom prst="rect">
            <a:avLst/>
          </a:prstGeom>
        </p:spPr>
        <p:txBody>
          <a:bodyPr vert="horz" wrap="square" lIns="0" tIns="15240" rIns="0" bIns="0" rtlCol="0">
            <a:spAutoFit/>
          </a:bodyPr>
          <a:p>
            <a:pPr marL="12700">
              <a:lnSpc>
                <a:spcPct val="100000"/>
              </a:lnSpc>
              <a:spcBef>
                <a:spcPts val="120"/>
              </a:spcBef>
            </a:pPr>
            <a:r>
              <a:rPr lang="en-US" sz="2200" b="1" spc="-85" dirty="0">
                <a:latin typeface="Times New Roman" panose="02020603050405020304"/>
                <a:cs typeface="Times New Roman" panose="02020603050405020304"/>
                <a:sym typeface="+mn-ea"/>
              </a:rPr>
              <a:t> </a:t>
            </a:r>
            <a:r>
              <a:rPr sz="2200" b="1" spc="-85" dirty="0">
                <a:latin typeface="Times New Roman" panose="02020603050405020304"/>
                <a:cs typeface="Times New Roman" panose="02020603050405020304"/>
                <a:sym typeface="+mn-ea"/>
              </a:rPr>
              <a:t>0</a:t>
            </a:r>
            <a:r>
              <a:rPr lang="en-US" sz="2200" spc="-170" dirty="0">
                <a:latin typeface="宋体" panose="02010600030101010101" pitchFamily="2" charset="-122"/>
                <a:cs typeface="宋体" panose="02010600030101010101" pitchFamily="2" charset="-122"/>
              </a:rPr>
              <a:t>	                   </a:t>
            </a:r>
            <a:r>
              <a:rPr sz="2200" spc="-170" dirty="0">
                <a:latin typeface="宋体" panose="02010600030101010101" pitchFamily="2" charset="-122"/>
                <a:cs typeface="宋体" panose="02010600030101010101" pitchFamily="2" charset="-122"/>
              </a:rPr>
              <a:t>若</a:t>
            </a:r>
            <a:r>
              <a:rPr sz="2200" spc="-715" dirty="0">
                <a:latin typeface="宋体" panose="02010600030101010101" pitchFamily="2" charset="-122"/>
                <a:cs typeface="宋体" panose="02010600030101010101" pitchFamily="2" charset="-122"/>
              </a:rPr>
              <a:t> </a:t>
            </a:r>
            <a:r>
              <a:rPr sz="2200" b="1" i="1" spc="-50" dirty="0">
                <a:latin typeface="Times New Roman" panose="02020603050405020304"/>
                <a:cs typeface="Times New Roman" panose="02020603050405020304"/>
              </a:rPr>
              <a:t>i</a:t>
            </a:r>
            <a:r>
              <a:rPr sz="2200" b="1" i="1" dirty="0">
                <a:latin typeface="Times New Roman" panose="02020603050405020304"/>
                <a:cs typeface="Times New Roman" panose="02020603050405020304"/>
              </a:rPr>
              <a:t> </a:t>
            </a:r>
            <a:r>
              <a:rPr sz="2200" spc="-95" dirty="0">
                <a:latin typeface="Symbol" panose="05050102010706020507"/>
                <a:cs typeface="Symbol" panose="05050102010706020507"/>
              </a:rPr>
              <a:t></a:t>
            </a:r>
            <a:r>
              <a:rPr sz="2200" spc="-95" dirty="0">
                <a:latin typeface="Times New Roman" panose="02020603050405020304"/>
                <a:cs typeface="Times New Roman" panose="02020603050405020304"/>
              </a:rPr>
              <a:t> </a:t>
            </a:r>
            <a:r>
              <a:rPr sz="2200" b="1" spc="-170" dirty="0">
                <a:latin typeface="Times New Roman" panose="02020603050405020304"/>
                <a:cs typeface="Times New Roman" panose="02020603050405020304"/>
              </a:rPr>
              <a:t>0</a:t>
            </a:r>
            <a:r>
              <a:rPr sz="2200" spc="-170" dirty="0">
                <a:latin typeface="宋体" panose="02010600030101010101" pitchFamily="2" charset="-122"/>
                <a:cs typeface="宋体" panose="02010600030101010101" pitchFamily="2" charset="-122"/>
              </a:rPr>
              <a:t>或</a:t>
            </a:r>
            <a:r>
              <a:rPr sz="2200" spc="-350" dirty="0">
                <a:latin typeface="宋体" panose="02010600030101010101" pitchFamily="2" charset="-122"/>
                <a:cs typeface="宋体" panose="02010600030101010101" pitchFamily="2" charset="-122"/>
              </a:rPr>
              <a:t> </a:t>
            </a:r>
            <a:r>
              <a:rPr sz="2200" b="1" i="1" spc="-50" dirty="0">
                <a:latin typeface="Times New Roman" panose="02020603050405020304"/>
                <a:cs typeface="Times New Roman" panose="02020603050405020304"/>
              </a:rPr>
              <a:t>j</a:t>
            </a:r>
            <a:r>
              <a:rPr sz="2200" b="1" i="1" spc="-30" dirty="0">
                <a:latin typeface="Times New Roman" panose="02020603050405020304"/>
                <a:cs typeface="Times New Roman" panose="02020603050405020304"/>
              </a:rPr>
              <a:t> </a:t>
            </a:r>
            <a:r>
              <a:rPr sz="2200" spc="-95" dirty="0">
                <a:latin typeface="Symbol" panose="05050102010706020507"/>
                <a:cs typeface="Symbol" panose="05050102010706020507"/>
              </a:rPr>
              <a:t></a:t>
            </a:r>
            <a:r>
              <a:rPr sz="2200" spc="-95" dirty="0">
                <a:latin typeface="Times New Roman" panose="02020603050405020304"/>
                <a:cs typeface="Times New Roman" panose="02020603050405020304"/>
              </a:rPr>
              <a:t> </a:t>
            </a:r>
            <a:r>
              <a:rPr sz="2200" b="1" spc="-85" dirty="0">
                <a:latin typeface="Times New Roman" panose="02020603050405020304"/>
                <a:cs typeface="Times New Roman" panose="02020603050405020304"/>
              </a:rPr>
              <a:t>0</a:t>
            </a:r>
            <a:endParaRPr sz="2200">
              <a:latin typeface="Times New Roman" panose="02020603050405020304"/>
              <a:cs typeface="Times New Roman" panose="02020603050405020304"/>
            </a:endParaRPr>
          </a:p>
        </p:txBody>
      </p:sp>
      <p:sp>
        <p:nvSpPr>
          <p:cNvPr id="3" name="文本框 2"/>
          <p:cNvSpPr txBox="1"/>
          <p:nvPr/>
        </p:nvSpPr>
        <p:spPr>
          <a:xfrm>
            <a:off x="5303520" y="4977765"/>
            <a:ext cx="1180465" cy="491490"/>
          </a:xfrm>
          <a:prstGeom prst="rect">
            <a:avLst/>
          </a:prstGeom>
          <a:noFill/>
        </p:spPr>
        <p:txBody>
          <a:bodyPr wrap="none" rtlCol="0" anchor="t">
            <a:spAutoFit/>
          </a:bodyPr>
          <a:p>
            <a:pPr algn="l">
              <a:lnSpc>
                <a:spcPct val="130000"/>
              </a:lnSpc>
            </a:pPr>
            <a:r>
              <a:rPr sz="2000" b="1" i="1" spc="-5" dirty="0">
                <a:latin typeface="Times New Roman" panose="02020603050405020304"/>
                <a:cs typeface="Times New Roman" panose="02020603050405020304"/>
                <a:sym typeface="+mn-ea"/>
              </a:rPr>
              <a:t>C</a:t>
            </a:r>
            <a:r>
              <a:rPr sz="2000" b="1" spc="-5" dirty="0">
                <a:latin typeface="Times New Roman" panose="02020603050405020304"/>
                <a:cs typeface="Times New Roman" panose="02020603050405020304"/>
                <a:sym typeface="+mn-ea"/>
              </a:rPr>
              <a:t>[</a:t>
            </a:r>
            <a:r>
              <a:rPr lang="en-US" sz="2000" b="1" spc="-5" dirty="0">
                <a:latin typeface="Times New Roman" panose="02020603050405020304"/>
                <a:cs typeface="Times New Roman" panose="02020603050405020304"/>
                <a:sym typeface="+mn-ea"/>
              </a:rPr>
              <a:t> </a:t>
            </a:r>
            <a:r>
              <a:rPr sz="2000" b="1" i="1" spc="-5" dirty="0">
                <a:latin typeface="Times New Roman" panose="02020603050405020304"/>
                <a:cs typeface="Times New Roman" panose="02020603050405020304"/>
                <a:sym typeface="+mn-ea"/>
              </a:rPr>
              <a:t>i</a:t>
            </a:r>
            <a:r>
              <a:rPr lang="en-US" sz="2000" b="1" i="1" spc="-5" dirty="0">
                <a:latin typeface="Times New Roman" panose="02020603050405020304"/>
                <a:cs typeface="Times New Roman" panose="02020603050405020304"/>
                <a:sym typeface="+mn-ea"/>
              </a:rPr>
              <a:t> </a:t>
            </a:r>
            <a:r>
              <a:rPr sz="2000" b="1" spc="-5" dirty="0">
                <a:latin typeface="Times New Roman" panose="02020603050405020304"/>
                <a:cs typeface="Times New Roman" panose="02020603050405020304"/>
                <a:sym typeface="+mn-ea"/>
              </a:rPr>
              <a:t>,</a:t>
            </a:r>
            <a:r>
              <a:rPr lang="en-US" sz="2000" b="1" spc="-5" dirty="0">
                <a:latin typeface="Times New Roman" panose="02020603050405020304"/>
                <a:cs typeface="Times New Roman" panose="02020603050405020304"/>
                <a:sym typeface="+mn-ea"/>
              </a:rPr>
              <a:t>  </a:t>
            </a:r>
            <a:r>
              <a:rPr sz="2000" b="1" i="1" spc="-5" dirty="0">
                <a:latin typeface="Times New Roman" panose="02020603050405020304"/>
                <a:cs typeface="Times New Roman" panose="02020603050405020304"/>
                <a:sym typeface="+mn-ea"/>
              </a:rPr>
              <a:t>j</a:t>
            </a:r>
            <a:r>
              <a:rPr lang="en-US" sz="2000" b="1" i="1" spc="-5" dirty="0">
                <a:latin typeface="Times New Roman" panose="02020603050405020304"/>
                <a:cs typeface="Times New Roman" panose="02020603050405020304"/>
                <a:sym typeface="+mn-ea"/>
              </a:rPr>
              <a:t> </a:t>
            </a:r>
            <a:r>
              <a:rPr sz="2000" b="1" spc="-5" dirty="0">
                <a:latin typeface="Times New Roman" panose="02020603050405020304"/>
                <a:cs typeface="Times New Roman" panose="02020603050405020304"/>
                <a:sym typeface="+mn-ea"/>
              </a:rPr>
              <a:t>]</a:t>
            </a:r>
            <a:r>
              <a:rPr lang="en-US" sz="2000" b="1" spc="-5" dirty="0">
                <a:latin typeface="Times New Roman" panose="02020603050405020304"/>
                <a:cs typeface="Times New Roman" panose="02020603050405020304"/>
                <a:sym typeface="+mn-ea"/>
              </a:rPr>
              <a:t>=</a:t>
            </a:r>
            <a:endParaRPr lang="en-US" sz="2000" b="1" spc="-5" dirty="0" smtClean="0">
              <a:latin typeface="Times New Roman" panose="02020603050405020304"/>
              <a:cs typeface="Times New Roman" panose="02020603050405020304"/>
              <a:sym typeface="+mn-ea"/>
            </a:endParaRPr>
          </a:p>
        </p:txBody>
      </p:sp>
      <p:sp>
        <p:nvSpPr>
          <p:cNvPr id="7" name="左大括号 6"/>
          <p:cNvSpPr/>
          <p:nvPr/>
        </p:nvSpPr>
        <p:spPr>
          <a:xfrm>
            <a:off x="6483985" y="4653280"/>
            <a:ext cx="575310" cy="1245235"/>
          </a:xfrm>
          <a:prstGeom prst="leftBrace">
            <a:avLst/>
          </a:prstGeom>
        </p:spPr>
        <p:style>
          <a:lnRef idx="1">
            <a:schemeClr val="dk1"/>
          </a:lnRef>
          <a:fillRef idx="0">
            <a:schemeClr val="dk1"/>
          </a:fillRef>
          <a:effectRef idx="0">
            <a:schemeClr val="dk1"/>
          </a:effectRef>
          <a:fontRef idx="minor">
            <a:schemeClr val="tx1"/>
          </a:fontRef>
        </p:style>
        <p:txBody>
          <a:bodyPr rtlCol="0" anchor="ctr"/>
          <a:p>
            <a:pPr algn="ctr"/>
            <a:endParaRPr lang="zh-CN" altLang="en-US"/>
          </a:p>
        </p:txBody>
      </p:sp>
      <p:sp>
        <p:nvSpPr>
          <p:cNvPr id="2" name="文本框 1"/>
          <p:cNvSpPr txBox="1"/>
          <p:nvPr/>
        </p:nvSpPr>
        <p:spPr>
          <a:xfrm>
            <a:off x="3719195" y="90805"/>
            <a:ext cx="3845560" cy="1291590"/>
          </a:xfrm>
          <a:prstGeom prst="rect">
            <a:avLst/>
          </a:prstGeom>
          <a:noFill/>
        </p:spPr>
        <p:txBody>
          <a:bodyPr wrap="none" rtlCol="0" anchor="t">
            <a:spAutoFit/>
          </a:bodyPr>
          <a:p>
            <a:pPr algn="l">
              <a:lnSpc>
                <a:spcPct val="130000"/>
              </a:lnSpc>
            </a:pPr>
            <a:r>
              <a:rPr sz="2000" b="1" i="1" spc="-5" dirty="0">
                <a:solidFill>
                  <a:srgbClr val="FF0000"/>
                </a:solidFill>
                <a:latin typeface="Times New Roman" panose="02020603050405020304"/>
                <a:cs typeface="Times New Roman" panose="02020603050405020304"/>
                <a:sym typeface="+mn-ea"/>
              </a:rPr>
              <a:t>X</a:t>
            </a:r>
            <a:r>
              <a:rPr lang="en-US" sz="2000" b="1" i="1" spc="-5" baseline="-25000" dirty="0">
                <a:solidFill>
                  <a:srgbClr val="FF0000"/>
                </a:solidFill>
                <a:latin typeface="Times New Roman" panose="02020603050405020304"/>
                <a:cs typeface="Times New Roman" panose="02020603050405020304"/>
                <a:sym typeface="+mn-ea"/>
              </a:rPr>
              <a:t>i</a:t>
            </a:r>
            <a:r>
              <a:rPr sz="2000" b="1" spc="-5" dirty="0">
                <a:solidFill>
                  <a:srgbClr val="FF0000"/>
                </a:solidFill>
                <a:latin typeface="Times New Roman" panose="02020603050405020304"/>
                <a:cs typeface="Times New Roman" panose="02020603050405020304"/>
                <a:sym typeface="+mn-ea"/>
              </a:rPr>
              <a:t>=&lt;</a:t>
            </a:r>
            <a:r>
              <a:rPr sz="2000" b="1" i="1" spc="-5" dirty="0">
                <a:solidFill>
                  <a:srgbClr val="FF0000"/>
                </a:solidFill>
                <a:latin typeface="Times New Roman" panose="02020603050405020304"/>
                <a:cs typeface="Times New Roman" panose="02020603050405020304"/>
                <a:sym typeface="+mn-ea"/>
              </a:rPr>
              <a:t>x</a:t>
            </a:r>
            <a:r>
              <a:rPr sz="2000" b="1" spc="-7" baseline="-21000" dirty="0">
                <a:solidFill>
                  <a:srgbClr val="FF0000"/>
                </a:solidFill>
                <a:latin typeface="Times New Roman" panose="02020603050405020304"/>
                <a:cs typeface="Times New Roman" panose="02020603050405020304"/>
                <a:sym typeface="+mn-ea"/>
              </a:rPr>
              <a:t>1</a:t>
            </a:r>
            <a:r>
              <a:rPr sz="2000" b="1" spc="-5" dirty="0">
                <a:solidFill>
                  <a:srgbClr val="FF0000"/>
                </a:solidFill>
                <a:latin typeface="Times New Roman" panose="02020603050405020304"/>
                <a:cs typeface="Times New Roman" panose="02020603050405020304"/>
                <a:sym typeface="+mn-ea"/>
              </a:rPr>
              <a:t>,</a:t>
            </a:r>
            <a:r>
              <a:rPr sz="2000" b="1" i="1" spc="-5" dirty="0">
                <a:solidFill>
                  <a:srgbClr val="FF0000"/>
                </a:solidFill>
                <a:latin typeface="Times New Roman" panose="02020603050405020304"/>
                <a:cs typeface="Times New Roman" panose="02020603050405020304"/>
                <a:sym typeface="+mn-ea"/>
              </a:rPr>
              <a:t>x</a:t>
            </a:r>
            <a:r>
              <a:rPr sz="2000" b="1" spc="-7" baseline="-21000" dirty="0">
                <a:solidFill>
                  <a:srgbClr val="FF0000"/>
                </a:solidFill>
                <a:latin typeface="Times New Roman" panose="02020603050405020304"/>
                <a:cs typeface="Times New Roman" panose="02020603050405020304"/>
                <a:sym typeface="+mn-ea"/>
              </a:rPr>
              <a:t>2</a:t>
            </a:r>
            <a:r>
              <a:rPr sz="2000" b="1" spc="-5" dirty="0">
                <a:solidFill>
                  <a:srgbClr val="FF0000"/>
                </a:solidFill>
                <a:latin typeface="Times New Roman" panose="02020603050405020304"/>
                <a:cs typeface="Times New Roman" panose="02020603050405020304"/>
                <a:sym typeface="+mn-ea"/>
              </a:rPr>
              <a:t>,…, </a:t>
            </a:r>
            <a:r>
              <a:rPr sz="2000" b="1" i="1" spc="-5" dirty="0">
                <a:solidFill>
                  <a:srgbClr val="FF0000"/>
                </a:solidFill>
                <a:latin typeface="Times New Roman" panose="02020603050405020304"/>
                <a:cs typeface="Times New Roman" panose="02020603050405020304"/>
                <a:sym typeface="+mn-ea"/>
              </a:rPr>
              <a:t>x</a:t>
            </a:r>
            <a:r>
              <a:rPr lang="en-US" sz="2000" b="1" i="1" spc="-5" baseline="-25000" dirty="0">
                <a:solidFill>
                  <a:srgbClr val="FF0000"/>
                </a:solidFill>
                <a:latin typeface="Times New Roman" panose="02020603050405020304"/>
                <a:cs typeface="Times New Roman" panose="02020603050405020304"/>
                <a:sym typeface="+mn-ea"/>
              </a:rPr>
              <a:t>i</a:t>
            </a:r>
            <a:r>
              <a:rPr sz="2000" b="1" spc="-5" dirty="0">
                <a:solidFill>
                  <a:srgbClr val="FF0000"/>
                </a:solidFill>
                <a:latin typeface="Times New Roman" panose="02020603050405020304"/>
                <a:cs typeface="Times New Roman" panose="02020603050405020304"/>
                <a:sym typeface="+mn-ea"/>
              </a:rPr>
              <a:t>&gt;,</a:t>
            </a:r>
            <a:r>
              <a:rPr sz="2000" b="1" spc="-15" dirty="0">
                <a:solidFill>
                  <a:srgbClr val="FF0000"/>
                </a:solidFill>
                <a:latin typeface="Times New Roman" panose="02020603050405020304"/>
                <a:cs typeface="Times New Roman" panose="02020603050405020304"/>
                <a:sym typeface="+mn-ea"/>
              </a:rPr>
              <a:t> </a:t>
            </a:r>
            <a:r>
              <a:rPr sz="2000" b="1" i="1" spc="-5" dirty="0">
                <a:solidFill>
                  <a:srgbClr val="FF0000"/>
                </a:solidFill>
                <a:latin typeface="Times New Roman" panose="02020603050405020304"/>
                <a:cs typeface="Times New Roman" panose="02020603050405020304"/>
                <a:sym typeface="+mn-ea"/>
              </a:rPr>
              <a:t>Y</a:t>
            </a:r>
            <a:r>
              <a:rPr lang="en-US" sz="2000" b="1" i="1" spc="-5" baseline="-25000" dirty="0">
                <a:solidFill>
                  <a:srgbClr val="FF0000"/>
                </a:solidFill>
                <a:latin typeface="Times New Roman" panose="02020603050405020304"/>
                <a:cs typeface="Times New Roman" panose="02020603050405020304"/>
                <a:sym typeface="+mn-ea"/>
              </a:rPr>
              <a:t>j</a:t>
            </a:r>
            <a:r>
              <a:rPr sz="2000" b="1" spc="-5" dirty="0">
                <a:solidFill>
                  <a:srgbClr val="FF0000"/>
                </a:solidFill>
                <a:latin typeface="Times New Roman" panose="02020603050405020304"/>
                <a:cs typeface="Times New Roman" panose="02020603050405020304"/>
                <a:sym typeface="+mn-ea"/>
              </a:rPr>
              <a:t>=&lt;</a:t>
            </a:r>
            <a:r>
              <a:rPr sz="2000" b="1" i="1" spc="-5" dirty="0">
                <a:solidFill>
                  <a:srgbClr val="FF0000"/>
                </a:solidFill>
                <a:latin typeface="Times New Roman" panose="02020603050405020304"/>
                <a:cs typeface="Times New Roman" panose="02020603050405020304"/>
                <a:sym typeface="+mn-ea"/>
              </a:rPr>
              <a:t>y</a:t>
            </a:r>
            <a:r>
              <a:rPr sz="2000" b="1" spc="-7" baseline="-21000" dirty="0">
                <a:solidFill>
                  <a:srgbClr val="FF0000"/>
                </a:solidFill>
                <a:latin typeface="Times New Roman" panose="02020603050405020304"/>
                <a:cs typeface="Times New Roman" panose="02020603050405020304"/>
                <a:sym typeface="+mn-ea"/>
              </a:rPr>
              <a:t>1</a:t>
            </a:r>
            <a:r>
              <a:rPr sz="2000" b="1" spc="-5" dirty="0">
                <a:solidFill>
                  <a:srgbClr val="FF0000"/>
                </a:solidFill>
                <a:latin typeface="Times New Roman" panose="02020603050405020304"/>
                <a:cs typeface="Times New Roman" panose="02020603050405020304"/>
                <a:sym typeface="+mn-ea"/>
              </a:rPr>
              <a:t>,</a:t>
            </a:r>
            <a:r>
              <a:rPr sz="2000" b="1" i="1" spc="-5" dirty="0">
                <a:solidFill>
                  <a:srgbClr val="FF0000"/>
                </a:solidFill>
                <a:latin typeface="Times New Roman" panose="02020603050405020304"/>
                <a:cs typeface="Times New Roman" panose="02020603050405020304"/>
                <a:sym typeface="+mn-ea"/>
              </a:rPr>
              <a:t>y</a:t>
            </a:r>
            <a:r>
              <a:rPr sz="2000" b="1" spc="-7" baseline="-21000" dirty="0">
                <a:solidFill>
                  <a:srgbClr val="FF0000"/>
                </a:solidFill>
                <a:latin typeface="Times New Roman" panose="02020603050405020304"/>
                <a:cs typeface="Times New Roman" panose="02020603050405020304"/>
                <a:sym typeface="+mn-ea"/>
              </a:rPr>
              <a:t>2</a:t>
            </a:r>
            <a:r>
              <a:rPr sz="2000" b="1" spc="-5" dirty="0">
                <a:solidFill>
                  <a:srgbClr val="FF0000"/>
                </a:solidFill>
                <a:latin typeface="Times New Roman" panose="02020603050405020304"/>
                <a:cs typeface="Times New Roman" panose="02020603050405020304"/>
                <a:sym typeface="+mn-ea"/>
              </a:rPr>
              <a:t>,…,</a:t>
            </a:r>
            <a:r>
              <a:rPr sz="2000" b="1" i="1" spc="-5" dirty="0">
                <a:solidFill>
                  <a:srgbClr val="FF0000"/>
                </a:solidFill>
                <a:latin typeface="Times New Roman" panose="02020603050405020304"/>
                <a:cs typeface="Times New Roman" panose="02020603050405020304"/>
                <a:sym typeface="+mn-ea"/>
              </a:rPr>
              <a:t>y</a:t>
            </a:r>
            <a:r>
              <a:rPr lang="en-US" sz="2000" b="1" i="1" spc="-7" baseline="-21000" dirty="0">
                <a:solidFill>
                  <a:srgbClr val="FF0000"/>
                </a:solidFill>
                <a:latin typeface="Times New Roman" panose="02020603050405020304"/>
                <a:cs typeface="Times New Roman" panose="02020603050405020304"/>
                <a:sym typeface="+mn-ea"/>
              </a:rPr>
              <a:t>j</a:t>
            </a:r>
            <a:r>
              <a:rPr sz="2000" b="1" spc="-5" dirty="0">
                <a:solidFill>
                  <a:srgbClr val="FF0000"/>
                </a:solidFill>
                <a:latin typeface="Times New Roman" panose="02020603050405020304"/>
                <a:cs typeface="Times New Roman" panose="02020603050405020304"/>
                <a:sym typeface="+mn-ea"/>
              </a:rPr>
              <a:t>&gt;</a:t>
            </a:r>
            <a:endParaRPr sz="2000" b="1" spc="-5" dirty="0">
              <a:solidFill>
                <a:srgbClr val="FF0000"/>
              </a:solidFill>
              <a:latin typeface="Times New Roman" panose="02020603050405020304"/>
              <a:cs typeface="Times New Roman" panose="02020603050405020304"/>
              <a:sym typeface="+mn-ea"/>
            </a:endParaRPr>
          </a:p>
          <a:p>
            <a:pPr algn="l">
              <a:lnSpc>
                <a:spcPct val="130000"/>
              </a:lnSpc>
            </a:pPr>
            <a:r>
              <a:rPr sz="2000" b="1" i="1" spc="-5" dirty="0">
                <a:solidFill>
                  <a:srgbClr val="FF0000"/>
                </a:solidFill>
                <a:latin typeface="Times New Roman" panose="02020603050405020304"/>
                <a:cs typeface="Times New Roman" panose="02020603050405020304"/>
                <a:sym typeface="+mn-ea"/>
              </a:rPr>
              <a:t>C</a:t>
            </a:r>
            <a:r>
              <a:rPr sz="2000" b="1" spc="-5" dirty="0">
                <a:solidFill>
                  <a:srgbClr val="FF0000"/>
                </a:solidFill>
                <a:latin typeface="Times New Roman" panose="02020603050405020304"/>
                <a:cs typeface="Times New Roman" panose="02020603050405020304"/>
                <a:sym typeface="+mn-ea"/>
              </a:rPr>
              <a:t>[</a:t>
            </a:r>
            <a:r>
              <a:rPr lang="en-US" sz="2000" b="1" spc="-5" dirty="0">
                <a:solidFill>
                  <a:srgbClr val="FF0000"/>
                </a:solidFill>
                <a:latin typeface="Times New Roman" panose="02020603050405020304"/>
                <a:cs typeface="Times New Roman" panose="02020603050405020304"/>
                <a:sym typeface="+mn-ea"/>
              </a:rPr>
              <a:t> </a:t>
            </a:r>
            <a:r>
              <a:rPr sz="2000" b="1" i="1" spc="-5" dirty="0">
                <a:solidFill>
                  <a:srgbClr val="FF0000"/>
                </a:solidFill>
                <a:latin typeface="Times New Roman" panose="02020603050405020304"/>
                <a:cs typeface="Times New Roman" panose="02020603050405020304"/>
                <a:sym typeface="+mn-ea"/>
              </a:rPr>
              <a:t>i</a:t>
            </a:r>
            <a:r>
              <a:rPr lang="en-US" sz="2000" b="1" i="1" spc="-5" dirty="0">
                <a:solidFill>
                  <a:srgbClr val="FF0000"/>
                </a:solidFill>
                <a:latin typeface="Times New Roman" panose="02020603050405020304"/>
                <a:cs typeface="Times New Roman" panose="02020603050405020304"/>
                <a:sym typeface="+mn-ea"/>
              </a:rPr>
              <a:t> </a:t>
            </a:r>
            <a:r>
              <a:rPr sz="2000" b="1" spc="-5" dirty="0">
                <a:solidFill>
                  <a:srgbClr val="FF0000"/>
                </a:solidFill>
                <a:latin typeface="Times New Roman" panose="02020603050405020304"/>
                <a:cs typeface="Times New Roman" panose="02020603050405020304"/>
                <a:sym typeface="+mn-ea"/>
              </a:rPr>
              <a:t>,</a:t>
            </a:r>
            <a:r>
              <a:rPr lang="en-US" sz="2000" b="1" spc="-5" dirty="0">
                <a:solidFill>
                  <a:srgbClr val="FF0000"/>
                </a:solidFill>
                <a:latin typeface="Times New Roman" panose="02020603050405020304"/>
                <a:cs typeface="Times New Roman" panose="02020603050405020304"/>
                <a:sym typeface="+mn-ea"/>
              </a:rPr>
              <a:t>  </a:t>
            </a:r>
            <a:r>
              <a:rPr sz="2000" b="1" i="1" spc="-5" dirty="0">
                <a:solidFill>
                  <a:srgbClr val="FF0000"/>
                </a:solidFill>
                <a:latin typeface="Times New Roman" panose="02020603050405020304"/>
                <a:cs typeface="Times New Roman" panose="02020603050405020304"/>
                <a:sym typeface="+mn-ea"/>
              </a:rPr>
              <a:t>j</a:t>
            </a:r>
            <a:r>
              <a:rPr lang="en-US" sz="2000" b="1" i="1" spc="-5" dirty="0">
                <a:solidFill>
                  <a:srgbClr val="FF0000"/>
                </a:solidFill>
                <a:latin typeface="Times New Roman" panose="02020603050405020304"/>
                <a:cs typeface="Times New Roman" panose="02020603050405020304"/>
                <a:sym typeface="+mn-ea"/>
              </a:rPr>
              <a:t> </a:t>
            </a:r>
            <a:r>
              <a:rPr sz="2000" b="1" spc="-5" dirty="0">
                <a:solidFill>
                  <a:srgbClr val="FF0000"/>
                </a:solidFill>
                <a:latin typeface="Times New Roman" panose="02020603050405020304"/>
                <a:cs typeface="Times New Roman" panose="02020603050405020304"/>
                <a:sym typeface="+mn-ea"/>
              </a:rPr>
              <a:t>]</a:t>
            </a:r>
            <a:r>
              <a:rPr sz="2000" b="1" spc="-5" dirty="0">
                <a:solidFill>
                  <a:srgbClr val="FF0000"/>
                </a:solidFill>
                <a:latin typeface="宋体" panose="02010600030101010101" pitchFamily="2" charset="-122"/>
                <a:cs typeface="宋体" panose="02010600030101010101" pitchFamily="2" charset="-122"/>
                <a:sym typeface="+mn-ea"/>
              </a:rPr>
              <a:t>：</a:t>
            </a:r>
            <a:r>
              <a:rPr sz="2000" b="1" spc="-630" dirty="0">
                <a:solidFill>
                  <a:srgbClr val="FF0000"/>
                </a:solidFill>
                <a:latin typeface="宋体" panose="02010600030101010101" pitchFamily="2" charset="-122"/>
                <a:cs typeface="宋体" panose="02010600030101010101" pitchFamily="2" charset="-122"/>
                <a:sym typeface="+mn-ea"/>
              </a:rPr>
              <a:t> </a:t>
            </a:r>
            <a:r>
              <a:rPr sz="2000" b="1" i="1" spc="-5" dirty="0">
                <a:solidFill>
                  <a:srgbClr val="FF0000"/>
                </a:solidFill>
                <a:latin typeface="Times New Roman" panose="02020603050405020304"/>
                <a:cs typeface="Times New Roman" panose="02020603050405020304"/>
                <a:sym typeface="+mn-ea"/>
              </a:rPr>
              <a:t>X</a:t>
            </a:r>
            <a:r>
              <a:rPr sz="2000" b="1" i="1" spc="-7" baseline="-21000" dirty="0">
                <a:solidFill>
                  <a:srgbClr val="FF0000"/>
                </a:solidFill>
                <a:latin typeface="Times New Roman" panose="02020603050405020304"/>
                <a:cs typeface="Times New Roman" panose="02020603050405020304"/>
                <a:sym typeface="+mn-ea"/>
              </a:rPr>
              <a:t>i</a:t>
            </a:r>
            <a:r>
              <a:rPr sz="2000" b="1" i="1" spc="7" baseline="-21000" dirty="0">
                <a:solidFill>
                  <a:srgbClr val="FF0000"/>
                </a:solidFill>
                <a:latin typeface="Times New Roman" panose="02020603050405020304"/>
                <a:cs typeface="Times New Roman" panose="02020603050405020304"/>
                <a:sym typeface="+mn-ea"/>
              </a:rPr>
              <a:t> </a:t>
            </a:r>
            <a:r>
              <a:rPr sz="2000" b="1" spc="-10" dirty="0">
                <a:solidFill>
                  <a:srgbClr val="FF0000"/>
                </a:solidFill>
                <a:latin typeface="宋体" panose="02010600030101010101" pitchFamily="2" charset="-122"/>
                <a:cs typeface="宋体" panose="02010600030101010101" pitchFamily="2" charset="-122"/>
                <a:sym typeface="+mn-ea"/>
              </a:rPr>
              <a:t>与</a:t>
            </a:r>
            <a:r>
              <a:rPr sz="2000" b="1" spc="-605" dirty="0">
                <a:solidFill>
                  <a:srgbClr val="FF0000"/>
                </a:solidFill>
                <a:latin typeface="宋体" panose="02010600030101010101" pitchFamily="2" charset="-122"/>
                <a:cs typeface="宋体" panose="02010600030101010101" pitchFamily="2" charset="-122"/>
                <a:sym typeface="+mn-ea"/>
              </a:rPr>
              <a:t> </a:t>
            </a:r>
            <a:r>
              <a:rPr sz="2000" b="1" i="1" dirty="0">
                <a:solidFill>
                  <a:srgbClr val="FF0000"/>
                </a:solidFill>
                <a:latin typeface="Times New Roman" panose="02020603050405020304"/>
                <a:cs typeface="Times New Roman" panose="02020603050405020304"/>
                <a:sym typeface="+mn-ea"/>
              </a:rPr>
              <a:t>Y</a:t>
            </a:r>
            <a:r>
              <a:rPr sz="2000" b="1" i="1" baseline="-21000" dirty="0">
                <a:solidFill>
                  <a:srgbClr val="FF0000"/>
                </a:solidFill>
                <a:latin typeface="Times New Roman" panose="02020603050405020304"/>
                <a:cs typeface="Times New Roman" panose="02020603050405020304"/>
                <a:sym typeface="+mn-ea"/>
              </a:rPr>
              <a:t>j</a:t>
            </a:r>
            <a:r>
              <a:rPr sz="2000" b="1" i="1" spc="585" baseline="-21000" dirty="0">
                <a:solidFill>
                  <a:srgbClr val="FF0000"/>
                </a:solidFill>
                <a:latin typeface="Times New Roman" panose="02020603050405020304"/>
                <a:cs typeface="Times New Roman" panose="02020603050405020304"/>
                <a:sym typeface="+mn-ea"/>
              </a:rPr>
              <a:t> </a:t>
            </a:r>
            <a:r>
              <a:rPr sz="2000" b="1" spc="-10" dirty="0">
                <a:solidFill>
                  <a:srgbClr val="FF0000"/>
                </a:solidFill>
                <a:latin typeface="宋体" panose="02010600030101010101" pitchFamily="2" charset="-122"/>
                <a:cs typeface="宋体" panose="02010600030101010101" pitchFamily="2" charset="-122"/>
                <a:sym typeface="+mn-ea"/>
              </a:rPr>
              <a:t>的</a:t>
            </a:r>
            <a:r>
              <a:rPr sz="2000" b="1" spc="-605" dirty="0">
                <a:solidFill>
                  <a:srgbClr val="FF0000"/>
                </a:solidFill>
                <a:latin typeface="宋体" panose="02010600030101010101" pitchFamily="2" charset="-122"/>
                <a:cs typeface="宋体" panose="02010600030101010101" pitchFamily="2" charset="-122"/>
                <a:sym typeface="+mn-ea"/>
              </a:rPr>
              <a:t> </a:t>
            </a:r>
            <a:r>
              <a:rPr sz="2000" b="1" spc="-5" dirty="0">
                <a:solidFill>
                  <a:srgbClr val="FF0000"/>
                </a:solidFill>
                <a:latin typeface="Times New Roman" panose="02020603050405020304"/>
                <a:cs typeface="Times New Roman" panose="02020603050405020304"/>
                <a:sym typeface="+mn-ea"/>
              </a:rPr>
              <a:t>LCS</a:t>
            </a:r>
            <a:r>
              <a:rPr sz="2000" b="1" spc="15" dirty="0">
                <a:solidFill>
                  <a:srgbClr val="FF0000"/>
                </a:solidFill>
                <a:latin typeface="Times New Roman" panose="02020603050405020304"/>
                <a:cs typeface="Times New Roman" panose="02020603050405020304"/>
                <a:sym typeface="+mn-ea"/>
              </a:rPr>
              <a:t> </a:t>
            </a:r>
            <a:r>
              <a:rPr sz="2000" b="1" dirty="0">
                <a:solidFill>
                  <a:srgbClr val="FF0000"/>
                </a:solidFill>
                <a:latin typeface="宋体" panose="02010600030101010101" pitchFamily="2" charset="-122"/>
                <a:cs typeface="宋体" panose="02010600030101010101" pitchFamily="2" charset="-122"/>
                <a:sym typeface="+mn-ea"/>
              </a:rPr>
              <a:t>的长度</a:t>
            </a:r>
            <a:endParaRPr sz="2000">
              <a:solidFill>
                <a:srgbClr val="FF0000"/>
              </a:solidFill>
              <a:latin typeface="宋体" panose="02010600030101010101" pitchFamily="2" charset="-122"/>
              <a:cs typeface="宋体" panose="02010600030101010101" pitchFamily="2" charset="-122"/>
            </a:endParaRPr>
          </a:p>
          <a:p>
            <a:pPr algn="l">
              <a:lnSpc>
                <a:spcPct val="130000"/>
              </a:lnSpc>
            </a:pPr>
            <a:endParaRPr lang="zh-CN" altLang="en-US" sz="2000" b="1" spc="-5" dirty="0" smtClean="0">
              <a:solidFill>
                <a:srgbClr val="FF0000"/>
              </a:solidFill>
              <a:latin typeface="宋体" panose="02010600030101010101" pitchFamily="2" charset="-122"/>
              <a:cs typeface="宋体" panose="02010600030101010101" pitchFamily="2" charset="-122"/>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p:sp>
        <p:nvSpPr>
          <p:cNvPr id="1048720" name="文本占位符 1"/>
          <p:cNvSpPr>
            <a:spLocks noGrp="1"/>
          </p:cNvSpPr>
          <p:nvPr>
            <p:ph type="body" idx="13"/>
          </p:nvPr>
        </p:nvSpPr>
        <p:spPr>
          <a:xfrm>
            <a:off x="1097899" y="252527"/>
            <a:ext cx="1212489" cy="608604"/>
          </a:xfrm>
        </p:spPr>
        <p:txBody>
          <a:bodyPr/>
          <a:p>
            <a:r>
              <a:rPr lang="zh-CN" dirty="0"/>
              <a:t>实例</a:t>
            </a:r>
            <a:endParaRPr lang="zh-CN" dirty="0"/>
          </a:p>
        </p:txBody>
      </p:sp>
      <p:graphicFrame>
        <p:nvGraphicFramePr>
          <p:cNvPr id="4194307" name="object 6"/>
          <p:cNvGraphicFramePr>
            <a:graphicFrameLocks noGrp="1"/>
          </p:cNvGraphicFramePr>
          <p:nvPr>
            <p:custDataLst>
              <p:tags r:id="rId1"/>
            </p:custDataLst>
          </p:nvPr>
        </p:nvGraphicFramePr>
        <p:xfrm>
          <a:off x="911225" y="1557020"/>
          <a:ext cx="5276850" cy="4330700"/>
        </p:xfrm>
        <a:graphic>
          <a:graphicData uri="http://schemas.openxmlformats.org/drawingml/2006/table">
            <a:tbl>
              <a:tblPr firstRow="1" bandRow="1">
                <a:tableStyleId>{5940675A-B579-460E-94D1-54222C63F5DA}</a:tableStyleId>
              </a:tblPr>
              <a:tblGrid>
                <a:gridCol w="424815"/>
                <a:gridCol w="422910"/>
                <a:gridCol w="632732"/>
                <a:gridCol w="632732"/>
                <a:gridCol w="632732"/>
                <a:gridCol w="632732"/>
                <a:gridCol w="632732"/>
                <a:gridCol w="632732"/>
                <a:gridCol w="632732"/>
              </a:tblGrid>
              <a:tr h="273050">
                <a:tc rowSpan="2" gridSpan="2">
                  <a:txBody>
                    <a:bodyPr/>
                    <a:p>
                      <a:pPr>
                        <a:lnSpc>
                          <a:spcPct val="100000"/>
                        </a:lnSpc>
                        <a:buNone/>
                      </a:pPr>
                      <a:endParaRPr lang="en-US" altLang="en-US" sz="1600" b="1" dirty="0"/>
                    </a:p>
                  </a:txBody>
                  <a:tcPr marL="0" marR="0" marT="0" marB="0"/>
                </a:tc>
                <a:tc rowSpan="2" hMerge="1">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tc>
                <a:tc>
                  <a:txBody>
                    <a:bodyPr/>
                    <a:p>
                      <a:pPr algn="ctr">
                        <a:lnSpc>
                          <a:spcPct val="100000"/>
                        </a:lnSpc>
                        <a:spcBef>
                          <a:spcPts val="230"/>
                        </a:spcBef>
                        <a:buNone/>
                      </a:pPr>
                      <a:r>
                        <a:rPr lang="en-US" altLang="en-US" sz="1600" b="1" dirty="0"/>
                        <a:t>1</a:t>
                      </a:r>
                      <a:endParaRPr lang="en-US" altLang="en-US" sz="1600" b="1" dirty="0"/>
                    </a:p>
                  </a:txBody>
                  <a:tcPr marL="0" marR="0" marT="29209" marB="0"/>
                </a:tc>
                <a:tc>
                  <a:txBody>
                    <a:bodyPr/>
                    <a:p>
                      <a:pPr algn="ctr">
                        <a:lnSpc>
                          <a:spcPct val="100000"/>
                        </a:lnSpc>
                        <a:spcBef>
                          <a:spcPts val="230"/>
                        </a:spcBef>
                        <a:buNone/>
                      </a:pPr>
                      <a:r>
                        <a:rPr lang="en-US" altLang="zh-CN" sz="1600" b="1" dirty="0"/>
                        <a:t>2</a:t>
                      </a:r>
                      <a:endParaRPr lang="en-US" altLang="zh-CN" sz="1600" b="1" dirty="0"/>
                    </a:p>
                  </a:txBody>
                  <a:tcPr marL="0" marR="0" marT="29209" marB="0"/>
                </a:tc>
                <a:tc>
                  <a:txBody>
                    <a:bodyPr/>
                    <a:p>
                      <a:pPr marL="635" algn="ctr">
                        <a:lnSpc>
                          <a:spcPct val="100000"/>
                        </a:lnSpc>
                        <a:spcBef>
                          <a:spcPts val="230"/>
                        </a:spcBef>
                        <a:buNone/>
                      </a:pPr>
                      <a:r>
                        <a:rPr lang="en-US" altLang="zh-CN" sz="1600" b="1"/>
                        <a:t>3</a:t>
                      </a:r>
                      <a:endParaRPr lang="en-US" altLang="zh-CN" sz="1600" b="1"/>
                    </a:p>
                  </a:txBody>
                  <a:tcPr marL="0" marR="0" marT="29209" marB="0"/>
                </a:tc>
                <a:tc>
                  <a:txBody>
                    <a:bodyPr/>
                    <a:p>
                      <a:pPr marL="635" algn="ctr">
                        <a:lnSpc>
                          <a:spcPct val="100000"/>
                        </a:lnSpc>
                        <a:spcBef>
                          <a:spcPts val="230"/>
                        </a:spcBef>
                        <a:buNone/>
                      </a:pPr>
                      <a:r>
                        <a:rPr lang="en-US" altLang="zh-CN" sz="1600" b="1"/>
                        <a:t>4</a:t>
                      </a:r>
                      <a:endParaRPr lang="en-US" altLang="zh-CN" sz="1600" b="1"/>
                    </a:p>
                  </a:txBody>
                  <a:tcPr marL="0" marR="0" marT="29209" marB="0"/>
                </a:tc>
                <a:tc>
                  <a:txBody>
                    <a:bodyPr/>
                    <a:p>
                      <a:pPr marL="1270" algn="ctr">
                        <a:lnSpc>
                          <a:spcPct val="100000"/>
                        </a:lnSpc>
                        <a:spcBef>
                          <a:spcPts val="230"/>
                        </a:spcBef>
                        <a:buNone/>
                      </a:pPr>
                      <a:r>
                        <a:rPr lang="en-US" altLang="zh-CN" sz="1600" b="1"/>
                        <a:t>5</a:t>
                      </a:r>
                      <a:endParaRPr lang="en-US" altLang="zh-CN" sz="1600" b="1"/>
                    </a:p>
                  </a:txBody>
                  <a:tcPr marL="0" marR="0" marT="29209" marB="0"/>
                </a:tc>
                <a:tc>
                  <a:txBody>
                    <a:bodyPr/>
                    <a:p>
                      <a:pPr marL="1270" algn="ctr">
                        <a:lnSpc>
                          <a:spcPct val="100000"/>
                        </a:lnSpc>
                        <a:spcBef>
                          <a:spcPts val="230"/>
                        </a:spcBef>
                        <a:buNone/>
                      </a:pPr>
                      <a:r>
                        <a:rPr lang="en-US" altLang="zh-CN" sz="1600" b="1"/>
                        <a:t>6</a:t>
                      </a:r>
                      <a:endParaRPr lang="en-US" altLang="zh-CN" sz="1600" b="1"/>
                    </a:p>
                  </a:txBody>
                  <a:tcPr marL="0" marR="0" marT="29209" marB="0"/>
                </a:tc>
              </a:tr>
              <a:tr h="273050">
                <a:tc vMerge="1" gridSpan="2">
                  <a:tcPr marL="0" marR="0" marT="0" marB="0"/>
                </a:tc>
                <a:tc vMerge="1" hMerge="1">
                  <a:tcPr marL="0" marR="0" marT="29209" marB="0"/>
                </a:tc>
                <a:tc>
                  <a:txBody>
                    <a:bodyPr/>
                    <a:p>
                      <a:pPr algn="ctr">
                        <a:lnSpc>
                          <a:spcPct val="100000"/>
                        </a:lnSpc>
                        <a:spcBef>
                          <a:spcPts val="230"/>
                        </a:spcBef>
                        <a:buNone/>
                      </a:pPr>
                      <a:r>
                        <a:rPr lang="en-US" altLang="en-US" sz="1600" b="1" dirty="0"/>
                        <a:t>Y[j]</a:t>
                      </a:r>
                      <a:endParaRPr lang="en-US" altLang="en-US" sz="1600" b="1" dirty="0"/>
                    </a:p>
                  </a:txBody>
                  <a:tcPr marL="0" marR="0" marT="29209" marB="0"/>
                </a:tc>
                <a:tc>
                  <a:txBody>
                    <a:bodyPr/>
                    <a:p>
                      <a:pPr algn="ctr">
                        <a:lnSpc>
                          <a:spcPct val="100000"/>
                        </a:lnSpc>
                        <a:spcBef>
                          <a:spcPts val="230"/>
                        </a:spcBef>
                        <a:buNone/>
                      </a:pPr>
                      <a:r>
                        <a:rPr lang="en-US" altLang="en-US" sz="1600" b="1" dirty="0"/>
                        <a:t>B</a:t>
                      </a:r>
                      <a:endParaRPr lang="en-US" altLang="en-US" sz="1600" b="1" dirty="0"/>
                    </a:p>
                  </a:txBody>
                  <a:tcPr marL="0" marR="0" marT="29209" marB="0">
                    <a:noFill/>
                  </a:tcPr>
                </a:tc>
                <a:tc>
                  <a:txBody>
                    <a:bodyPr/>
                    <a:p>
                      <a:pPr algn="ctr">
                        <a:lnSpc>
                          <a:spcPct val="100000"/>
                        </a:lnSpc>
                        <a:spcBef>
                          <a:spcPts val="230"/>
                        </a:spcBef>
                        <a:buNone/>
                      </a:pPr>
                      <a:r>
                        <a:rPr lang="en-US" altLang="zh-CN" sz="1600" b="1" dirty="0"/>
                        <a:t>D</a:t>
                      </a:r>
                      <a:endParaRPr lang="en-US" altLang="zh-CN" sz="1600" b="1" dirty="0"/>
                    </a:p>
                  </a:txBody>
                  <a:tcPr marL="0" marR="0" marT="29209" marB="0"/>
                </a:tc>
                <a:tc>
                  <a:txBody>
                    <a:bodyPr/>
                    <a:p>
                      <a:pPr marL="635" algn="ctr">
                        <a:lnSpc>
                          <a:spcPct val="100000"/>
                        </a:lnSpc>
                        <a:spcBef>
                          <a:spcPts val="230"/>
                        </a:spcBef>
                        <a:buNone/>
                      </a:pPr>
                      <a:r>
                        <a:rPr lang="en-US" altLang="zh-CN" sz="1600" b="1"/>
                        <a:t>C</a:t>
                      </a:r>
                      <a:endParaRPr lang="en-US" altLang="zh-CN" sz="1600" b="1"/>
                    </a:p>
                  </a:txBody>
                  <a:tcPr marL="0" marR="0" marT="29209" marB="0"/>
                </a:tc>
                <a:tc>
                  <a:txBody>
                    <a:bodyPr/>
                    <a:p>
                      <a:pPr marL="635" algn="ctr">
                        <a:lnSpc>
                          <a:spcPct val="100000"/>
                        </a:lnSpc>
                        <a:spcBef>
                          <a:spcPts val="230"/>
                        </a:spcBef>
                        <a:buNone/>
                      </a:pPr>
                      <a:r>
                        <a:rPr lang="en-US" altLang="zh-CN" sz="1600" b="1"/>
                        <a:t>A</a:t>
                      </a:r>
                      <a:endParaRPr lang="en-US" altLang="zh-CN" sz="1600" b="1"/>
                    </a:p>
                  </a:txBody>
                  <a:tcPr marL="0" marR="0" marT="29209" marB="0"/>
                </a:tc>
                <a:tc>
                  <a:txBody>
                    <a:bodyPr/>
                    <a:p>
                      <a:pPr marL="1270" algn="ctr">
                        <a:lnSpc>
                          <a:spcPct val="100000"/>
                        </a:lnSpc>
                        <a:spcBef>
                          <a:spcPts val="230"/>
                        </a:spcBef>
                        <a:buNone/>
                      </a:pPr>
                      <a:r>
                        <a:rPr lang="en-US" altLang="zh-CN" sz="1600" b="1"/>
                        <a:t>B</a:t>
                      </a:r>
                      <a:endParaRPr lang="en-US" altLang="zh-CN" sz="1600" b="1"/>
                    </a:p>
                  </a:txBody>
                  <a:tcPr marL="0" marR="0" marT="29209" marB="0"/>
                </a:tc>
                <a:tc>
                  <a:txBody>
                    <a:bodyPr/>
                    <a:p>
                      <a:pPr marL="1270" algn="ctr">
                        <a:lnSpc>
                          <a:spcPct val="100000"/>
                        </a:lnSpc>
                        <a:spcBef>
                          <a:spcPts val="230"/>
                        </a:spcBef>
                        <a:buNone/>
                      </a:pPr>
                      <a:r>
                        <a:rPr lang="en-US" altLang="zh-CN" sz="1600" b="1"/>
                        <a:t>A</a:t>
                      </a:r>
                      <a:endParaRPr lang="en-US" altLang="zh-CN" sz="1600" b="1"/>
                    </a:p>
                  </a:txBody>
                  <a:tcPr marL="0" marR="0" marT="29209" marB="0"/>
                </a:tc>
              </a:tr>
              <a:tr h="473075">
                <a:tc>
                  <a:txBody>
                    <a:bodyPr/>
                    <a:p>
                      <a:pPr algn="ctr">
                        <a:lnSpc>
                          <a:spcPct val="100000"/>
                        </a:lnSpc>
                        <a:spcBef>
                          <a:spcPts val="230"/>
                        </a:spcBef>
                        <a:buClrTx/>
                        <a:buSzTx/>
                        <a:buFontTx/>
                      </a:pPr>
                      <a:r>
                        <a:rPr sz="1600" b="1" dirty="0"/>
                        <a:t>0</a:t>
                      </a:r>
                      <a:endParaRPr sz="1600" b="1" dirty="0"/>
                    </a:p>
                  </a:txBody>
                  <a:tcPr marL="0" marR="0" marT="0" marB="0"/>
                </a:tc>
                <a:tc>
                  <a:txBody>
                    <a:bodyPr/>
                    <a:p>
                      <a:pPr algn="ctr">
                        <a:lnSpc>
                          <a:spcPct val="100000"/>
                        </a:lnSpc>
                        <a:spcBef>
                          <a:spcPts val="235"/>
                        </a:spcBef>
                        <a:buClrTx/>
                        <a:buSzTx/>
                        <a:buFontTx/>
                        <a:buNone/>
                      </a:pPr>
                      <a:r>
                        <a:rPr sz="1600" b="1" dirty="0"/>
                        <a:t>X</a:t>
                      </a:r>
                      <a:r>
                        <a:rPr lang="en-US" sz="1600" b="1" dirty="0"/>
                        <a:t>[</a:t>
                      </a:r>
                      <a:r>
                        <a:rPr sz="1600" b="1" dirty="0"/>
                        <a:t>i</a:t>
                      </a:r>
                      <a:r>
                        <a:rPr lang="en-US" sz="1600" b="1" dirty="0"/>
                        <a:t>]</a:t>
                      </a:r>
                      <a:endParaRPr lang="en-US" sz="1600" b="1" dirty="0"/>
                    </a:p>
                  </a:txBody>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noFill/>
                  </a:tcPr>
                </a:tc>
                <a:tc>
                  <a:txBody>
                    <a:bodyPr/>
                    <a:p>
                      <a:pPr algn="ctr">
                        <a:lnSpc>
                          <a:spcPct val="100000"/>
                        </a:lnSpc>
                        <a:spcBef>
                          <a:spcPts val="230"/>
                        </a:spcBef>
                      </a:pPr>
                      <a:r>
                        <a:rPr lang="en-US" sz="1600" b="1" dirty="0"/>
                        <a:t>0</a:t>
                      </a:r>
                      <a:endParaRPr lang="en-US" sz="1600" b="1" dirty="0"/>
                    </a:p>
                  </a:txBody>
                  <a:tcPr marL="0" marR="0" marT="29209" marB="0">
                    <a:noFill/>
                  </a:tcPr>
                </a:tc>
                <a:tc>
                  <a:txBody>
                    <a:bodyPr/>
                    <a:p>
                      <a:pPr algn="ctr">
                        <a:lnSpc>
                          <a:spcPct val="100000"/>
                        </a:lnSpc>
                        <a:spcBef>
                          <a:spcPts val="230"/>
                        </a:spcBef>
                      </a:pPr>
                      <a:r>
                        <a:rPr lang="en-US" altLang="zh-CN" sz="1600" b="1" dirty="0"/>
                        <a:t>0</a:t>
                      </a:r>
                      <a:endParaRPr lang="en-US" altLang="zh-CN" sz="1600" b="1" dirty="0"/>
                    </a:p>
                  </a:txBody>
                  <a:tcPr marL="0" marR="0" marT="29209" marB="0"/>
                </a:tc>
                <a:tc>
                  <a:txBody>
                    <a:bodyPr/>
                    <a:p>
                      <a:pPr marL="635" algn="ctr">
                        <a:lnSpc>
                          <a:spcPct val="100000"/>
                        </a:lnSpc>
                        <a:spcBef>
                          <a:spcPts val="230"/>
                        </a:spcBef>
                      </a:pPr>
                      <a:r>
                        <a:rPr lang="en-US" sz="1600" b="1"/>
                        <a:t>0</a:t>
                      </a:r>
                      <a:endParaRPr lang="en-US" sz="1600" b="1"/>
                    </a:p>
                  </a:txBody>
                  <a:tcPr marL="0" marR="0" marT="29209" marB="0"/>
                </a:tc>
                <a:tc>
                  <a:txBody>
                    <a:bodyPr/>
                    <a:p>
                      <a:pPr marL="635"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r>
              <a:tr h="473075">
                <a:tc>
                  <a:txBody>
                    <a:bodyPr/>
                    <a:p>
                      <a:pPr algn="ctr">
                        <a:lnSpc>
                          <a:spcPct val="100000"/>
                        </a:lnSpc>
                        <a:spcBef>
                          <a:spcPts val="230"/>
                        </a:spcBef>
                      </a:pPr>
                      <a:r>
                        <a:rPr sz="1600" b="1" dirty="0"/>
                        <a:t>1</a:t>
                      </a:r>
                      <a:endParaRPr sz="1600" b="1" dirty="0"/>
                    </a:p>
                  </a:txBody>
                  <a:tcPr marL="0" marR="0" marT="29209" marB="0"/>
                </a:tc>
                <a:tc>
                  <a:txBody>
                    <a:bodyPr/>
                    <a:p>
                      <a:pPr algn="ctr">
                        <a:lnSpc>
                          <a:spcPct val="100000"/>
                        </a:lnSpc>
                        <a:spcBef>
                          <a:spcPts val="235"/>
                        </a:spcBef>
                        <a:buClrTx/>
                        <a:buSzTx/>
                        <a:buFontTx/>
                        <a:buNone/>
                      </a:pPr>
                      <a:r>
                        <a:rPr sz="1600" b="1" dirty="0"/>
                        <a:t>A</a:t>
                      </a:r>
                      <a:endParaRPr sz="1600" b="1" dirty="0"/>
                    </a:p>
                  </a:txBody>
                  <a:tcPr marL="0" marR="0" marT="20955" marB="0">
                    <a:noFill/>
                  </a:tcPr>
                </a:tc>
                <a:tc>
                  <a:txBody>
                    <a:bodyPr/>
                    <a:p>
                      <a:pPr marL="15240" algn="ctr">
                        <a:lnSpc>
                          <a:spcPct val="100000"/>
                        </a:lnSpc>
                        <a:spcBef>
                          <a:spcPts val="165"/>
                        </a:spcBef>
                        <a:buNone/>
                      </a:pPr>
                      <a:r>
                        <a:rPr lang="en-US" altLang="zh-CN" sz="1700" b="1"/>
                        <a:t>0</a:t>
                      </a:r>
                      <a:endParaRPr lang="en-US" altLang="zh-CN" sz="1700" b="1"/>
                    </a:p>
                  </a:txBody>
                  <a:tcPr marL="0" marR="0" marT="20955" marB="0">
                    <a:noFill/>
                  </a:tcPr>
                </a:tc>
                <a:tc>
                  <a:txBody>
                    <a:bodyPr/>
                    <a:p>
                      <a:pPr marL="15240" algn="ctr">
                        <a:lnSpc>
                          <a:spcPct val="100000"/>
                        </a:lnSpc>
                        <a:spcBef>
                          <a:spcPts val="165"/>
                        </a:spcBef>
                      </a:pPr>
                      <a:endParaRPr lang="en-US" sz="1700" b="1" dirty="0">
                        <a:solidFill>
                          <a:srgbClr val="FF0000"/>
                        </a:solidFill>
                      </a:endParaRPr>
                    </a:p>
                  </a:txBody>
                  <a:tcPr marL="0" marR="0" marT="20955" marB="0">
                    <a:noFill/>
                  </a:tcPr>
                </a:tc>
                <a:tc>
                  <a:txBody>
                    <a:bodyPr/>
                    <a:p>
                      <a:pPr marL="17145" algn="ctr">
                        <a:lnSpc>
                          <a:spcPct val="100000"/>
                        </a:lnSpc>
                        <a:spcBef>
                          <a:spcPts val="165"/>
                        </a:spcBef>
                      </a:pPr>
                      <a:endParaRPr lang="en-US" sz="1700" b="1" spc="-130" dirty="0"/>
                    </a:p>
                  </a:txBody>
                  <a:tcPr marL="0" marR="0" marT="20955" marB="0"/>
                </a:tc>
                <a:tc>
                  <a:txBody>
                    <a:bodyPr/>
                    <a:p>
                      <a:pPr marL="15875" algn="ctr">
                        <a:lnSpc>
                          <a:spcPct val="100000"/>
                        </a:lnSpc>
                        <a:spcBef>
                          <a:spcPts val="165"/>
                        </a:spcBef>
                      </a:pPr>
                      <a:endParaRPr sz="1700" b="1" dirty="0"/>
                    </a:p>
                  </a:txBody>
                  <a:tcPr marL="0" marR="0" marT="20955" marB="0"/>
                </a:tc>
                <a:tc>
                  <a:txBody>
                    <a:bodyPr/>
                    <a:p>
                      <a:pPr marL="17780"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r>
              <a:tr h="473075">
                <a:tc>
                  <a:txBody>
                    <a:bodyPr/>
                    <a:p>
                      <a:pPr algn="ctr">
                        <a:lnSpc>
                          <a:spcPct val="100000"/>
                        </a:lnSpc>
                        <a:spcBef>
                          <a:spcPts val="230"/>
                        </a:spcBef>
                      </a:pPr>
                      <a:r>
                        <a:rPr sz="1600" b="1" dirty="0"/>
                        <a:t>2</a:t>
                      </a:r>
                      <a:endParaRPr sz="1600" b="1" dirty="0"/>
                    </a:p>
                  </a:txBody>
                  <a:tcPr marL="0" marR="0" marT="29209" marB="0"/>
                </a:tc>
                <a:tc>
                  <a:txBody>
                    <a:bodyPr/>
                    <a:p>
                      <a:pPr algn="ctr">
                        <a:lnSpc>
                          <a:spcPct val="100000"/>
                        </a:lnSpc>
                        <a:spcBef>
                          <a:spcPts val="235"/>
                        </a:spcBef>
                        <a:buClrTx/>
                        <a:buSzTx/>
                        <a:buFontTx/>
                        <a:buNone/>
                      </a:pPr>
                      <a:r>
                        <a:rPr sz="1600" b="1" dirty="0"/>
                        <a:t>B</a:t>
                      </a:r>
                      <a:endParaRPr sz="1600" b="1" dirty="0"/>
                    </a:p>
                  </a:txBody>
                  <a:tcPr marL="0" marR="0" marT="24130" marB="0"/>
                </a:tc>
                <a:tc>
                  <a:txBody>
                    <a:bodyPr/>
                    <a:p>
                      <a:pPr marL="17780" algn="ctr">
                        <a:lnSpc>
                          <a:spcPct val="100000"/>
                        </a:lnSpc>
                        <a:spcBef>
                          <a:spcPts val="190"/>
                        </a:spcBef>
                        <a:buNone/>
                      </a:pPr>
                      <a:r>
                        <a:rPr lang="en-US" altLang="zh-CN" sz="1700" b="1"/>
                        <a:t>0</a:t>
                      </a:r>
                      <a:endParaRPr lang="en-US" altLang="zh-CN" sz="1700" b="1"/>
                    </a:p>
                  </a:txBody>
                  <a:tcPr marL="0" marR="0" marT="2413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65"/>
                        </a:spcBef>
                      </a:pPr>
                      <a:endParaRPr sz="1700" b="1" dirty="0"/>
                    </a:p>
                  </a:txBody>
                  <a:tcPr marL="0" marR="0" marT="20955" marB="0"/>
                </a:tc>
                <a:tc>
                  <a:txBody>
                    <a:bodyPr/>
                    <a:p>
                      <a:pPr marL="16510" algn="ctr">
                        <a:lnSpc>
                          <a:spcPct val="100000"/>
                        </a:lnSpc>
                        <a:spcBef>
                          <a:spcPts val="165"/>
                        </a:spcBef>
                      </a:pPr>
                      <a:endParaRPr sz="1700" b="1" dirty="0"/>
                    </a:p>
                  </a:txBody>
                  <a:tcPr marL="0" marR="0" marT="20955" marB="0"/>
                </a:tc>
                <a:tc>
                  <a:txBody>
                    <a:bodyPr/>
                    <a:p>
                      <a:pPr marL="1587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r>
              <a:tr h="473075">
                <a:tc>
                  <a:txBody>
                    <a:bodyPr/>
                    <a:p>
                      <a:pPr algn="ctr">
                        <a:lnSpc>
                          <a:spcPct val="100000"/>
                        </a:lnSpc>
                        <a:spcBef>
                          <a:spcPts val="230"/>
                        </a:spcBef>
                      </a:pPr>
                      <a:r>
                        <a:rPr sz="1600" b="1" dirty="0"/>
                        <a:t>3</a:t>
                      </a:r>
                      <a:endParaRPr sz="1600" b="1" dirty="0"/>
                    </a:p>
                  </a:txBody>
                  <a:tcPr marL="0" marR="0" marT="29209" marB="0"/>
                </a:tc>
                <a:tc>
                  <a:txBody>
                    <a:bodyPr/>
                    <a:p>
                      <a:pPr algn="ctr">
                        <a:lnSpc>
                          <a:spcPct val="100000"/>
                        </a:lnSpc>
                        <a:spcBef>
                          <a:spcPts val="235"/>
                        </a:spcBef>
                        <a:buClrTx/>
                        <a:buSzTx/>
                        <a:buFontTx/>
                        <a:buNone/>
                      </a:pPr>
                      <a:r>
                        <a:rPr sz="1600" b="1" dirty="0"/>
                        <a:t>C</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4</a:t>
                      </a:r>
                      <a:endParaRPr sz="1600" b="1" dirty="0"/>
                    </a:p>
                  </a:txBody>
                  <a:tcPr marL="0" marR="0" marT="29844" marB="0"/>
                </a:tc>
                <a:tc>
                  <a:txBody>
                    <a:bodyPr/>
                    <a:p>
                      <a:pPr algn="ctr">
                        <a:lnSpc>
                          <a:spcPct val="100000"/>
                        </a:lnSpc>
                        <a:spcBef>
                          <a:spcPts val="235"/>
                        </a:spcBef>
                        <a:buClrTx/>
                        <a:buSzTx/>
                        <a:buFontTx/>
                        <a:buNone/>
                      </a:pPr>
                      <a:r>
                        <a:rPr sz="1600" b="1" dirty="0"/>
                        <a:t>B</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30" dirty="0"/>
                    </a:p>
                  </a:txBody>
                  <a:tcPr marL="0" marR="0" marT="24765" marB="0"/>
                </a:tc>
                <a:tc>
                  <a:txBody>
                    <a:bodyPr/>
                    <a:p>
                      <a:pPr marL="17145"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5</a:t>
                      </a:r>
                      <a:endParaRPr sz="1600" b="1" dirty="0"/>
                    </a:p>
                  </a:txBody>
                  <a:tcPr marL="0" marR="0" marT="29844" marB="0"/>
                </a:tc>
                <a:tc>
                  <a:txBody>
                    <a:bodyPr/>
                    <a:p>
                      <a:pPr algn="ctr">
                        <a:lnSpc>
                          <a:spcPct val="100000"/>
                        </a:lnSpc>
                        <a:spcBef>
                          <a:spcPts val="235"/>
                        </a:spcBef>
                        <a:buClrTx/>
                        <a:buSzTx/>
                        <a:buFontTx/>
                        <a:buNone/>
                      </a:pPr>
                      <a:r>
                        <a:rPr sz="1600" b="1" dirty="0"/>
                        <a:t>D</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6</a:t>
                      </a:r>
                      <a:endParaRPr sz="1600" b="1" dirty="0"/>
                    </a:p>
                  </a:txBody>
                  <a:tcPr marL="0" marR="0" marT="29845" marB="0"/>
                </a:tc>
                <a:tc>
                  <a:txBody>
                    <a:bodyPr/>
                    <a:p>
                      <a:pPr algn="ctr">
                        <a:lnSpc>
                          <a:spcPct val="100000"/>
                        </a:lnSpc>
                        <a:spcBef>
                          <a:spcPts val="235"/>
                        </a:spcBef>
                        <a:buClrTx/>
                        <a:buSzTx/>
                        <a:buFontTx/>
                        <a:buNone/>
                      </a:pPr>
                      <a:r>
                        <a:rPr sz="1600" b="1" dirty="0"/>
                        <a:t>A</a:t>
                      </a:r>
                      <a:endParaRPr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25" dirty="0"/>
                    </a:p>
                  </a:txBody>
                  <a:tcPr marL="0" marR="0" marT="24765" marB="0"/>
                </a:tc>
                <a:tc>
                  <a:txBody>
                    <a:bodyPr/>
                    <a:p>
                      <a:pPr marL="16510" algn="ctr">
                        <a:lnSpc>
                          <a:spcPct val="100000"/>
                        </a:lnSpc>
                        <a:spcBef>
                          <a:spcPts val="170"/>
                        </a:spcBef>
                      </a:pPr>
                      <a:endParaRPr sz="1700" b="1" dirty="0"/>
                    </a:p>
                  </a:txBody>
                  <a:tcPr marL="0" marR="0" marT="21590" marB="0"/>
                </a:tc>
                <a:tc>
                  <a:txBody>
                    <a:bodyPr/>
                    <a:p>
                      <a:pPr marL="19050" algn="ctr">
                        <a:lnSpc>
                          <a:spcPct val="100000"/>
                        </a:lnSpc>
                        <a:spcBef>
                          <a:spcPts val="195"/>
                        </a:spcBef>
                      </a:pPr>
                      <a:endParaRPr sz="1700" b="1" spc="-125" dirty="0"/>
                    </a:p>
                  </a:txBody>
                  <a:tcPr marL="0" marR="0" marT="24765" marB="0"/>
                </a:tc>
              </a:tr>
              <a:tr h="473075">
                <a:tc>
                  <a:txBody>
                    <a:bodyPr/>
                    <a:p>
                      <a:pPr algn="ctr">
                        <a:lnSpc>
                          <a:spcPct val="100000"/>
                        </a:lnSpc>
                        <a:spcBef>
                          <a:spcPts val="235"/>
                        </a:spcBef>
                      </a:pPr>
                      <a:r>
                        <a:rPr sz="1600" b="1" dirty="0"/>
                        <a:t>7</a:t>
                      </a:r>
                      <a:endParaRPr sz="1600" b="1" dirty="0"/>
                    </a:p>
                  </a:txBody>
                  <a:tcPr marL="0" marR="0" marT="29845" marB="0"/>
                </a:tc>
                <a:tc>
                  <a:txBody>
                    <a:bodyPr/>
                    <a:p>
                      <a:pPr algn="ctr">
                        <a:lnSpc>
                          <a:spcPct val="100000"/>
                        </a:lnSpc>
                        <a:spcBef>
                          <a:spcPts val="235"/>
                        </a:spcBef>
                        <a:buClrTx/>
                        <a:buSzTx/>
                        <a:buFontTx/>
                        <a:buNone/>
                      </a:pPr>
                      <a:r>
                        <a:rPr lang="en-US" sz="1600" b="1" dirty="0"/>
                        <a:t>B</a:t>
                      </a:r>
                      <a:endParaRPr lang="en-US"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bl>
          </a:graphicData>
        </a:graphic>
      </p:graphicFrame>
      <p:sp>
        <p:nvSpPr>
          <p:cNvPr id="1048721" name="文本框 20"/>
          <p:cNvSpPr txBox="1"/>
          <p:nvPr/>
        </p:nvSpPr>
        <p:spPr>
          <a:xfrm>
            <a:off x="6816090" y="1628775"/>
            <a:ext cx="2978785" cy="1476375"/>
          </a:xfrm>
          <a:prstGeom prst="rect">
            <a:avLst/>
          </a:prstGeom>
          <a:noFill/>
        </p:spPr>
        <p:txBody>
          <a:bodyPr wrap="square" rtlCol="0">
            <a:spAutoFit/>
          </a:bodyPr>
          <a:p>
            <a:pPr indent="0">
              <a:buNone/>
            </a:pPr>
            <a:r>
              <a:rPr lang="zh-CN" altLang="en-US" sz="1800" b="1">
                <a:sym typeface="+mn-ea"/>
              </a:rPr>
              <a:t>LCS(X,Y,m,n)</a:t>
            </a:r>
            <a:endParaRPr lang="zh-CN" altLang="en-US" sz="1800" b="1">
              <a:sym typeface="+mn-ea"/>
            </a:endParaRPr>
          </a:p>
          <a:p>
            <a:pPr marL="342900" indent="-342900">
              <a:buAutoNum type="arabicPeriod"/>
            </a:pPr>
            <a:r>
              <a:rPr lang="zh-CN" altLang="en-US" sz="1800" b="1">
                <a:sym typeface="+mn-ea"/>
              </a:rPr>
              <a:t>for i</a:t>
            </a:r>
            <a:r>
              <a:rPr lang="en-US" altLang="zh-CN" sz="1800" b="1">
                <a:sym typeface="+mn-ea"/>
              </a:rPr>
              <a:t> </a:t>
            </a:r>
            <a:r>
              <a:rPr lang="zh-CN" altLang="en-US" sz="1800" b="1">
                <a:sym typeface="+mn-ea"/>
              </a:rPr>
              <a:t>←</a:t>
            </a:r>
            <a:r>
              <a:rPr lang="en-US" altLang="zh-CN" sz="1800" b="1">
                <a:sym typeface="+mn-ea"/>
              </a:rPr>
              <a:t> </a:t>
            </a:r>
            <a:r>
              <a:rPr lang="zh-CN" altLang="en-US" sz="1800" b="1">
                <a:sym typeface="+mn-ea"/>
              </a:rPr>
              <a:t>1 to m do</a:t>
            </a:r>
            <a:endParaRPr lang="zh-CN" altLang="en-US" sz="1800" b="1"/>
          </a:p>
          <a:p>
            <a:pPr marL="342900" indent="-342900">
              <a:buAutoNum type="arabicPeriod"/>
            </a:pPr>
            <a:r>
              <a:rPr lang="zh-CN" altLang="en-US" sz="1800" b="1">
                <a:sym typeface="+mn-ea"/>
              </a:rPr>
              <a:t>    C[i,0]</a:t>
            </a:r>
            <a:r>
              <a:rPr lang="en-US" altLang="zh-CN" sz="1800" b="1">
                <a:sym typeface="+mn-ea"/>
              </a:rPr>
              <a:t> </a:t>
            </a:r>
            <a:r>
              <a:rPr lang="zh-CN" altLang="en-US" sz="1800" b="1">
                <a:sym typeface="+mn-ea"/>
              </a:rPr>
              <a:t>← 0</a:t>
            </a:r>
            <a:endParaRPr lang="zh-CN" altLang="en-US" sz="1800" b="1"/>
          </a:p>
          <a:p>
            <a:pPr marL="342900" indent="-342900">
              <a:buAutoNum type="arabicPeriod"/>
            </a:pPr>
            <a:r>
              <a:rPr lang="zh-CN" altLang="en-US" sz="1800" b="1">
                <a:sym typeface="+mn-ea"/>
              </a:rPr>
              <a:t>for i</a:t>
            </a:r>
            <a:r>
              <a:rPr lang="en-US" altLang="zh-CN" sz="1800" b="1">
                <a:sym typeface="+mn-ea"/>
              </a:rPr>
              <a:t> </a:t>
            </a:r>
            <a:r>
              <a:rPr lang="zh-CN" altLang="en-US" sz="1800" b="1">
                <a:sym typeface="+mn-ea"/>
              </a:rPr>
              <a:t>←1 to n do	</a:t>
            </a:r>
            <a:endParaRPr lang="zh-CN" altLang="en-US" sz="1800" b="1"/>
          </a:p>
          <a:p>
            <a:pPr marL="342900" indent="-342900">
              <a:buAutoNum type="arabicPeriod"/>
            </a:pPr>
            <a:r>
              <a:rPr lang="zh-CN" altLang="en-US" sz="1800" b="1">
                <a:sym typeface="+mn-ea"/>
              </a:rPr>
              <a:t>    C[0,i]</a:t>
            </a:r>
            <a:r>
              <a:rPr lang="en-US" altLang="zh-CN" sz="1800" b="1">
                <a:sym typeface="+mn-ea"/>
              </a:rPr>
              <a:t> </a:t>
            </a:r>
            <a:r>
              <a:rPr lang="zh-CN" altLang="en-US" sz="1800" b="1">
                <a:sym typeface="+mn-ea"/>
              </a:rPr>
              <a:t>←</a:t>
            </a:r>
            <a:r>
              <a:rPr lang="en-US" altLang="zh-CN" sz="1800" b="1">
                <a:sym typeface="+mn-ea"/>
              </a:rPr>
              <a:t> </a:t>
            </a:r>
            <a:r>
              <a:rPr lang="zh-CN" altLang="en-US" sz="1800" b="1">
                <a:sym typeface="+mn-ea"/>
              </a:rPr>
              <a:t>0</a:t>
            </a:r>
            <a:endParaRPr lang="zh-CN" altLang="en-US" sz="1800" b="1">
              <a:sym typeface="+mn-ea"/>
            </a:endParaRPr>
          </a:p>
        </p:txBody>
      </p:sp>
      <p:sp>
        <p:nvSpPr>
          <p:cNvPr id="1048722" name="文本框 6"/>
          <p:cNvSpPr txBox="1"/>
          <p:nvPr/>
        </p:nvSpPr>
        <p:spPr>
          <a:xfrm>
            <a:off x="6887845" y="3429000"/>
            <a:ext cx="3721735" cy="1014730"/>
          </a:xfrm>
          <a:prstGeom prst="rect">
            <a:avLst/>
          </a:prstGeom>
          <a:noFill/>
        </p:spPr>
        <p:txBody>
          <a:bodyPr wrap="square" rtlCol="0">
            <a:spAutoFit/>
          </a:bodyPr>
          <a:p>
            <a:pPr indent="0" algn="l">
              <a:buClrTx/>
              <a:buSzTx/>
              <a:buFontTx/>
              <a:buNone/>
            </a:pPr>
            <a:r>
              <a:rPr lang="zh-CN" altLang="en-US" sz="2000" b="1"/>
              <a:t>子问题中X、Y的子序列Xi，Yj至少有一个为空时，该子问题LCS的长度为0</a:t>
            </a:r>
            <a:endParaRPr lang="zh-CN" altLang="en-US" sz="2000"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p:sp>
        <p:nvSpPr>
          <p:cNvPr id="1048723" name="文本占位符 1"/>
          <p:cNvSpPr>
            <a:spLocks noGrp="1"/>
          </p:cNvSpPr>
          <p:nvPr>
            <p:ph type="body" idx="13"/>
          </p:nvPr>
        </p:nvSpPr>
        <p:spPr>
          <a:xfrm>
            <a:off x="1097899" y="252527"/>
            <a:ext cx="1212489" cy="608604"/>
          </a:xfrm>
        </p:spPr>
        <p:txBody>
          <a:bodyPr/>
          <a:p>
            <a:r>
              <a:rPr lang="zh-CN" dirty="0"/>
              <a:t>实例</a:t>
            </a:r>
            <a:endParaRPr lang="zh-CN" dirty="0"/>
          </a:p>
        </p:txBody>
      </p:sp>
      <p:graphicFrame>
        <p:nvGraphicFramePr>
          <p:cNvPr id="4194308" name="object 6"/>
          <p:cNvGraphicFramePr>
            <a:graphicFrameLocks noGrp="1"/>
          </p:cNvGraphicFramePr>
          <p:nvPr>
            <p:custDataLst>
              <p:tags r:id="rId1"/>
            </p:custDataLst>
          </p:nvPr>
        </p:nvGraphicFramePr>
        <p:xfrm>
          <a:off x="911225" y="1701165"/>
          <a:ext cx="5276850" cy="4330700"/>
        </p:xfrm>
        <a:graphic>
          <a:graphicData uri="http://schemas.openxmlformats.org/drawingml/2006/table">
            <a:tbl>
              <a:tblPr firstRow="1" bandRow="1">
                <a:tableStyleId>{5940675A-B579-460E-94D1-54222C63F5DA}</a:tableStyleId>
              </a:tblPr>
              <a:tblGrid>
                <a:gridCol w="424815"/>
                <a:gridCol w="422910"/>
                <a:gridCol w="632732"/>
                <a:gridCol w="632732"/>
                <a:gridCol w="632732"/>
                <a:gridCol w="632732"/>
                <a:gridCol w="632732"/>
                <a:gridCol w="632732"/>
                <a:gridCol w="632732"/>
              </a:tblGrid>
              <a:tr h="273050">
                <a:tc rowSpan="2" gridSpan="2">
                  <a:txBody>
                    <a:bodyPr/>
                    <a:p>
                      <a:pPr>
                        <a:lnSpc>
                          <a:spcPct val="100000"/>
                        </a:lnSpc>
                        <a:buNone/>
                      </a:pPr>
                      <a:endParaRPr lang="en-US" altLang="en-US" sz="1600" b="1" dirty="0"/>
                    </a:p>
                  </a:txBody>
                  <a:tcPr marL="0" marR="0" marT="0" marB="0"/>
                </a:tc>
                <a:tc rowSpan="2" hMerge="1">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tc>
                <a:tc>
                  <a:txBody>
                    <a:bodyPr/>
                    <a:p>
                      <a:pPr algn="ctr">
                        <a:lnSpc>
                          <a:spcPct val="100000"/>
                        </a:lnSpc>
                        <a:spcBef>
                          <a:spcPts val="230"/>
                        </a:spcBef>
                        <a:buNone/>
                      </a:pPr>
                      <a:r>
                        <a:rPr lang="en-US" altLang="en-US" sz="1600" b="1" dirty="0"/>
                        <a:t>1</a:t>
                      </a:r>
                      <a:endParaRPr lang="en-US" altLang="en-US" sz="1600" b="1" dirty="0"/>
                    </a:p>
                  </a:txBody>
                  <a:tcPr marL="0" marR="0" marT="29209" marB="0"/>
                </a:tc>
                <a:tc>
                  <a:txBody>
                    <a:bodyPr/>
                    <a:p>
                      <a:pPr algn="ctr">
                        <a:lnSpc>
                          <a:spcPct val="100000"/>
                        </a:lnSpc>
                        <a:spcBef>
                          <a:spcPts val="230"/>
                        </a:spcBef>
                        <a:buNone/>
                      </a:pPr>
                      <a:r>
                        <a:rPr lang="en-US" altLang="zh-CN" sz="1600" b="1" dirty="0"/>
                        <a:t>2</a:t>
                      </a:r>
                      <a:endParaRPr lang="en-US" altLang="zh-CN" sz="1600" b="1" dirty="0"/>
                    </a:p>
                  </a:txBody>
                  <a:tcPr marL="0" marR="0" marT="29209" marB="0"/>
                </a:tc>
                <a:tc>
                  <a:txBody>
                    <a:bodyPr/>
                    <a:p>
                      <a:pPr marL="635" algn="ctr">
                        <a:lnSpc>
                          <a:spcPct val="100000"/>
                        </a:lnSpc>
                        <a:spcBef>
                          <a:spcPts val="230"/>
                        </a:spcBef>
                        <a:buNone/>
                      </a:pPr>
                      <a:r>
                        <a:rPr lang="en-US" altLang="zh-CN" sz="1600" b="1"/>
                        <a:t>3</a:t>
                      </a:r>
                      <a:endParaRPr lang="en-US" altLang="zh-CN" sz="1600" b="1"/>
                    </a:p>
                  </a:txBody>
                  <a:tcPr marL="0" marR="0" marT="29209" marB="0"/>
                </a:tc>
                <a:tc>
                  <a:txBody>
                    <a:bodyPr/>
                    <a:p>
                      <a:pPr marL="635" algn="ctr">
                        <a:lnSpc>
                          <a:spcPct val="100000"/>
                        </a:lnSpc>
                        <a:spcBef>
                          <a:spcPts val="230"/>
                        </a:spcBef>
                        <a:buNone/>
                      </a:pPr>
                      <a:r>
                        <a:rPr lang="en-US" altLang="zh-CN" sz="1600" b="1"/>
                        <a:t>4</a:t>
                      </a:r>
                      <a:endParaRPr lang="en-US" altLang="zh-CN" sz="1600" b="1"/>
                    </a:p>
                  </a:txBody>
                  <a:tcPr marL="0" marR="0" marT="29209" marB="0"/>
                </a:tc>
                <a:tc>
                  <a:txBody>
                    <a:bodyPr/>
                    <a:p>
                      <a:pPr marL="1270" algn="ctr">
                        <a:lnSpc>
                          <a:spcPct val="100000"/>
                        </a:lnSpc>
                        <a:spcBef>
                          <a:spcPts val="230"/>
                        </a:spcBef>
                        <a:buNone/>
                      </a:pPr>
                      <a:r>
                        <a:rPr lang="en-US" altLang="zh-CN" sz="1600" b="1"/>
                        <a:t>5</a:t>
                      </a:r>
                      <a:endParaRPr lang="en-US" altLang="zh-CN" sz="1600" b="1"/>
                    </a:p>
                  </a:txBody>
                  <a:tcPr marL="0" marR="0" marT="29209" marB="0"/>
                </a:tc>
                <a:tc>
                  <a:txBody>
                    <a:bodyPr/>
                    <a:p>
                      <a:pPr marL="1270" algn="ctr">
                        <a:lnSpc>
                          <a:spcPct val="100000"/>
                        </a:lnSpc>
                        <a:spcBef>
                          <a:spcPts val="230"/>
                        </a:spcBef>
                        <a:buNone/>
                      </a:pPr>
                      <a:r>
                        <a:rPr lang="en-US" altLang="zh-CN" sz="1600" b="1"/>
                        <a:t>6</a:t>
                      </a:r>
                      <a:endParaRPr lang="en-US" altLang="zh-CN" sz="1600" b="1"/>
                    </a:p>
                  </a:txBody>
                  <a:tcPr marL="0" marR="0" marT="29209" marB="0"/>
                </a:tc>
              </a:tr>
              <a:tr h="273050">
                <a:tc vMerge="1" gridSpan="2">
                  <a:tcPr marL="0" marR="0" marT="0" marB="0"/>
                </a:tc>
                <a:tc vMerge="1" hMerge="1">
                  <a:tcPr marL="0" marR="0" marT="29209" marB="0"/>
                </a:tc>
                <a:tc>
                  <a:txBody>
                    <a:bodyPr/>
                    <a:p>
                      <a:pPr algn="ctr">
                        <a:lnSpc>
                          <a:spcPct val="100000"/>
                        </a:lnSpc>
                        <a:spcBef>
                          <a:spcPts val="230"/>
                        </a:spcBef>
                        <a:buNone/>
                      </a:pPr>
                      <a:r>
                        <a:rPr lang="en-US" altLang="en-US" sz="1600" b="1" dirty="0"/>
                        <a:t>Y[j]</a:t>
                      </a:r>
                      <a:endParaRPr lang="en-US" altLang="en-US" sz="1600" b="1" dirty="0"/>
                    </a:p>
                  </a:txBody>
                  <a:tcPr marL="0" marR="0" marT="29209" marB="0"/>
                </a:tc>
                <a:tc>
                  <a:txBody>
                    <a:bodyPr/>
                    <a:p>
                      <a:pPr algn="ctr">
                        <a:lnSpc>
                          <a:spcPct val="100000"/>
                        </a:lnSpc>
                        <a:spcBef>
                          <a:spcPts val="230"/>
                        </a:spcBef>
                        <a:buNone/>
                      </a:pPr>
                      <a:r>
                        <a:rPr lang="en-US" altLang="en-US" sz="1600" b="1" dirty="0"/>
                        <a:t>B</a:t>
                      </a:r>
                      <a:endParaRPr lang="en-US" altLang="en-US" sz="1600" b="1" dirty="0"/>
                    </a:p>
                  </a:txBody>
                  <a:tcPr marL="0" marR="0" marT="29209" marB="0">
                    <a:solidFill>
                      <a:srgbClr val="FFFF00"/>
                    </a:solidFill>
                  </a:tcPr>
                </a:tc>
                <a:tc>
                  <a:txBody>
                    <a:bodyPr/>
                    <a:p>
                      <a:pPr algn="ctr">
                        <a:lnSpc>
                          <a:spcPct val="100000"/>
                        </a:lnSpc>
                        <a:spcBef>
                          <a:spcPts val="230"/>
                        </a:spcBef>
                        <a:buNone/>
                      </a:pPr>
                      <a:r>
                        <a:rPr lang="en-US" altLang="zh-CN" sz="1600" b="1" dirty="0"/>
                        <a:t>D</a:t>
                      </a:r>
                      <a:endParaRPr lang="en-US" altLang="zh-CN" sz="1600" b="1" dirty="0"/>
                    </a:p>
                  </a:txBody>
                  <a:tcPr marL="0" marR="0" marT="29209" marB="0"/>
                </a:tc>
                <a:tc>
                  <a:txBody>
                    <a:bodyPr/>
                    <a:p>
                      <a:pPr marL="635" algn="ctr">
                        <a:lnSpc>
                          <a:spcPct val="100000"/>
                        </a:lnSpc>
                        <a:spcBef>
                          <a:spcPts val="230"/>
                        </a:spcBef>
                        <a:buNone/>
                      </a:pPr>
                      <a:r>
                        <a:rPr lang="en-US" altLang="zh-CN" sz="1600" b="1"/>
                        <a:t>C</a:t>
                      </a:r>
                      <a:endParaRPr lang="en-US" altLang="zh-CN" sz="1600" b="1"/>
                    </a:p>
                  </a:txBody>
                  <a:tcPr marL="0" marR="0" marT="29209" marB="0"/>
                </a:tc>
                <a:tc>
                  <a:txBody>
                    <a:bodyPr/>
                    <a:p>
                      <a:pPr marL="635" algn="ctr">
                        <a:lnSpc>
                          <a:spcPct val="100000"/>
                        </a:lnSpc>
                        <a:spcBef>
                          <a:spcPts val="230"/>
                        </a:spcBef>
                        <a:buNone/>
                      </a:pPr>
                      <a:r>
                        <a:rPr lang="en-US" altLang="zh-CN" sz="1600" b="1"/>
                        <a:t>A</a:t>
                      </a:r>
                      <a:endParaRPr lang="en-US" altLang="zh-CN" sz="1600" b="1"/>
                    </a:p>
                  </a:txBody>
                  <a:tcPr marL="0" marR="0" marT="29209" marB="0"/>
                </a:tc>
                <a:tc>
                  <a:txBody>
                    <a:bodyPr/>
                    <a:p>
                      <a:pPr marL="1270" algn="ctr">
                        <a:lnSpc>
                          <a:spcPct val="100000"/>
                        </a:lnSpc>
                        <a:spcBef>
                          <a:spcPts val="230"/>
                        </a:spcBef>
                        <a:buNone/>
                      </a:pPr>
                      <a:r>
                        <a:rPr lang="en-US" altLang="zh-CN" sz="1600" b="1"/>
                        <a:t>B</a:t>
                      </a:r>
                      <a:endParaRPr lang="en-US" altLang="zh-CN" sz="1600" b="1"/>
                    </a:p>
                  </a:txBody>
                  <a:tcPr marL="0" marR="0" marT="29209" marB="0"/>
                </a:tc>
                <a:tc>
                  <a:txBody>
                    <a:bodyPr/>
                    <a:p>
                      <a:pPr marL="1270" algn="ctr">
                        <a:lnSpc>
                          <a:spcPct val="100000"/>
                        </a:lnSpc>
                        <a:spcBef>
                          <a:spcPts val="230"/>
                        </a:spcBef>
                        <a:buNone/>
                      </a:pPr>
                      <a:r>
                        <a:rPr lang="en-US" altLang="zh-CN" sz="1600" b="1"/>
                        <a:t>A</a:t>
                      </a:r>
                      <a:endParaRPr lang="en-US" altLang="zh-CN" sz="1600" b="1"/>
                    </a:p>
                  </a:txBody>
                  <a:tcPr marL="0" marR="0" marT="29209" marB="0"/>
                </a:tc>
              </a:tr>
              <a:tr h="473075">
                <a:tc>
                  <a:txBody>
                    <a:bodyPr/>
                    <a:p>
                      <a:pPr algn="ctr">
                        <a:lnSpc>
                          <a:spcPct val="100000"/>
                        </a:lnSpc>
                        <a:spcBef>
                          <a:spcPts val="230"/>
                        </a:spcBef>
                        <a:buClrTx/>
                        <a:buSzTx/>
                        <a:buFontTx/>
                      </a:pPr>
                      <a:r>
                        <a:rPr sz="1600" b="1" dirty="0"/>
                        <a:t>0</a:t>
                      </a:r>
                      <a:endParaRPr sz="1600" b="1" dirty="0"/>
                    </a:p>
                  </a:txBody>
                  <a:tcPr marL="0" marR="0" marT="0" marB="0"/>
                </a:tc>
                <a:tc>
                  <a:txBody>
                    <a:bodyPr/>
                    <a:p>
                      <a:pPr algn="ctr">
                        <a:lnSpc>
                          <a:spcPct val="100000"/>
                        </a:lnSpc>
                        <a:spcBef>
                          <a:spcPts val="235"/>
                        </a:spcBef>
                        <a:buClrTx/>
                        <a:buSzTx/>
                        <a:buFontTx/>
                        <a:buNone/>
                      </a:pPr>
                      <a:r>
                        <a:rPr sz="1600" b="1" dirty="0"/>
                        <a:t>X</a:t>
                      </a:r>
                      <a:r>
                        <a:rPr lang="en-US" sz="1600" b="1" dirty="0"/>
                        <a:t>[</a:t>
                      </a:r>
                      <a:r>
                        <a:rPr sz="1600" b="1" dirty="0"/>
                        <a:t>i</a:t>
                      </a:r>
                      <a:r>
                        <a:rPr lang="en-US" sz="1600" b="1" dirty="0"/>
                        <a:t>]</a:t>
                      </a:r>
                      <a:endParaRPr lang="en-US" sz="1600" b="1" dirty="0"/>
                    </a:p>
                  </a:txBody>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noFill/>
                  </a:tcPr>
                </a:tc>
                <a:tc>
                  <a:txBody>
                    <a:bodyPr/>
                    <a:p>
                      <a:pPr algn="ctr">
                        <a:lnSpc>
                          <a:spcPct val="100000"/>
                        </a:lnSpc>
                        <a:spcBef>
                          <a:spcPts val="230"/>
                        </a:spcBef>
                      </a:pPr>
                      <a:r>
                        <a:rPr lang="en-US" sz="1600" b="1" dirty="0"/>
                        <a:t>0</a:t>
                      </a:r>
                      <a:endParaRPr lang="en-US" sz="1600" b="1" dirty="0"/>
                    </a:p>
                  </a:txBody>
                  <a:tcPr marL="0" marR="0" marT="29209" marB="0">
                    <a:solidFill>
                      <a:srgbClr val="00B0F0"/>
                    </a:solidFill>
                  </a:tcPr>
                </a:tc>
                <a:tc>
                  <a:txBody>
                    <a:bodyPr/>
                    <a:p>
                      <a:pPr algn="ctr">
                        <a:lnSpc>
                          <a:spcPct val="100000"/>
                        </a:lnSpc>
                        <a:spcBef>
                          <a:spcPts val="230"/>
                        </a:spcBef>
                      </a:pPr>
                      <a:r>
                        <a:rPr lang="en-US" altLang="zh-CN" sz="1600" b="1" dirty="0"/>
                        <a:t>0</a:t>
                      </a:r>
                      <a:endParaRPr lang="en-US" altLang="zh-CN" sz="1600" b="1" dirty="0"/>
                    </a:p>
                  </a:txBody>
                  <a:tcPr marL="0" marR="0" marT="29209" marB="0"/>
                </a:tc>
                <a:tc>
                  <a:txBody>
                    <a:bodyPr/>
                    <a:p>
                      <a:pPr marL="635" algn="ctr">
                        <a:lnSpc>
                          <a:spcPct val="100000"/>
                        </a:lnSpc>
                        <a:spcBef>
                          <a:spcPts val="230"/>
                        </a:spcBef>
                      </a:pPr>
                      <a:r>
                        <a:rPr lang="en-US" sz="1600" b="1"/>
                        <a:t>0</a:t>
                      </a:r>
                      <a:endParaRPr lang="en-US" sz="1600" b="1"/>
                    </a:p>
                  </a:txBody>
                  <a:tcPr marL="0" marR="0" marT="29209" marB="0"/>
                </a:tc>
                <a:tc>
                  <a:txBody>
                    <a:bodyPr/>
                    <a:p>
                      <a:pPr marL="635"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r>
              <a:tr h="473075">
                <a:tc>
                  <a:txBody>
                    <a:bodyPr/>
                    <a:p>
                      <a:pPr algn="ctr">
                        <a:lnSpc>
                          <a:spcPct val="100000"/>
                        </a:lnSpc>
                        <a:spcBef>
                          <a:spcPts val="230"/>
                        </a:spcBef>
                      </a:pPr>
                      <a:r>
                        <a:rPr sz="1600" b="1" dirty="0"/>
                        <a:t>1</a:t>
                      </a:r>
                      <a:endParaRPr sz="1600" b="1" dirty="0"/>
                    </a:p>
                  </a:txBody>
                  <a:tcPr marL="0" marR="0" marT="29209" marB="0"/>
                </a:tc>
                <a:tc>
                  <a:txBody>
                    <a:bodyPr/>
                    <a:p>
                      <a:pPr algn="ctr">
                        <a:lnSpc>
                          <a:spcPct val="100000"/>
                        </a:lnSpc>
                        <a:spcBef>
                          <a:spcPts val="235"/>
                        </a:spcBef>
                        <a:buClrTx/>
                        <a:buSzTx/>
                        <a:buFontTx/>
                        <a:buNone/>
                      </a:pPr>
                      <a:r>
                        <a:rPr sz="1600" b="1" dirty="0"/>
                        <a:t>A</a:t>
                      </a:r>
                      <a:endParaRPr sz="1600" b="1" dirty="0"/>
                    </a:p>
                  </a:txBody>
                  <a:tcPr marL="0" marR="0" marT="20955" marB="0">
                    <a:solidFill>
                      <a:srgbClr val="FFFF00"/>
                    </a:solidFill>
                  </a:tcPr>
                </a:tc>
                <a:tc>
                  <a:txBody>
                    <a:bodyPr/>
                    <a:p>
                      <a:pPr marL="15240" algn="ctr">
                        <a:lnSpc>
                          <a:spcPct val="100000"/>
                        </a:lnSpc>
                        <a:spcBef>
                          <a:spcPts val="165"/>
                        </a:spcBef>
                        <a:buNone/>
                      </a:pPr>
                      <a:r>
                        <a:rPr lang="en-US" altLang="zh-CN" sz="1700" b="1"/>
                        <a:t>0</a:t>
                      </a:r>
                      <a:endParaRPr lang="en-US" altLang="zh-CN" sz="1700" b="1"/>
                    </a:p>
                  </a:txBody>
                  <a:tcPr marL="0" marR="0" marT="20955" marB="0">
                    <a:solidFill>
                      <a:srgbClr val="00B0F0"/>
                    </a:solidFill>
                  </a:tcPr>
                </a:tc>
                <a:tc>
                  <a:txBody>
                    <a:bodyPr/>
                    <a:p>
                      <a:pPr marL="15240" algn="ctr">
                        <a:lnSpc>
                          <a:spcPct val="100000"/>
                        </a:lnSpc>
                        <a:spcBef>
                          <a:spcPts val="165"/>
                        </a:spcBef>
                      </a:pPr>
                      <a:endParaRPr lang="en-US" sz="1700" b="1" dirty="0">
                        <a:solidFill>
                          <a:srgbClr val="FF0000"/>
                        </a:solidFill>
                      </a:endParaRPr>
                    </a:p>
                  </a:txBody>
                  <a:tcPr marL="0" marR="0" marT="20955" marB="0">
                    <a:solidFill>
                      <a:srgbClr val="FFFF00"/>
                    </a:solidFill>
                  </a:tcPr>
                </a:tc>
                <a:tc>
                  <a:txBody>
                    <a:bodyPr/>
                    <a:p>
                      <a:pPr marL="17145" algn="ctr">
                        <a:lnSpc>
                          <a:spcPct val="100000"/>
                        </a:lnSpc>
                        <a:spcBef>
                          <a:spcPts val="165"/>
                        </a:spcBef>
                      </a:pPr>
                      <a:endParaRPr lang="en-US" sz="1700" b="1" spc="-130" dirty="0"/>
                    </a:p>
                  </a:txBody>
                  <a:tcPr marL="0" marR="0" marT="20955" marB="0"/>
                </a:tc>
                <a:tc>
                  <a:txBody>
                    <a:bodyPr/>
                    <a:p>
                      <a:pPr marL="15875" algn="ctr">
                        <a:lnSpc>
                          <a:spcPct val="100000"/>
                        </a:lnSpc>
                        <a:spcBef>
                          <a:spcPts val="165"/>
                        </a:spcBef>
                      </a:pPr>
                      <a:endParaRPr sz="1700" b="1" dirty="0"/>
                    </a:p>
                  </a:txBody>
                  <a:tcPr marL="0" marR="0" marT="20955" marB="0"/>
                </a:tc>
                <a:tc>
                  <a:txBody>
                    <a:bodyPr/>
                    <a:p>
                      <a:pPr marL="17780"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r>
              <a:tr h="473075">
                <a:tc>
                  <a:txBody>
                    <a:bodyPr/>
                    <a:p>
                      <a:pPr algn="ctr">
                        <a:lnSpc>
                          <a:spcPct val="100000"/>
                        </a:lnSpc>
                        <a:spcBef>
                          <a:spcPts val="230"/>
                        </a:spcBef>
                      </a:pPr>
                      <a:r>
                        <a:rPr sz="1600" b="1" dirty="0"/>
                        <a:t>2</a:t>
                      </a:r>
                      <a:endParaRPr sz="1600" b="1" dirty="0"/>
                    </a:p>
                  </a:txBody>
                  <a:tcPr marL="0" marR="0" marT="29209" marB="0"/>
                </a:tc>
                <a:tc>
                  <a:txBody>
                    <a:bodyPr/>
                    <a:p>
                      <a:pPr algn="ctr">
                        <a:lnSpc>
                          <a:spcPct val="100000"/>
                        </a:lnSpc>
                        <a:spcBef>
                          <a:spcPts val="235"/>
                        </a:spcBef>
                        <a:buClrTx/>
                        <a:buSzTx/>
                        <a:buFontTx/>
                        <a:buNone/>
                      </a:pPr>
                      <a:r>
                        <a:rPr sz="1600" b="1" dirty="0"/>
                        <a:t>B</a:t>
                      </a:r>
                      <a:endParaRPr sz="1600" b="1" dirty="0"/>
                    </a:p>
                  </a:txBody>
                  <a:tcPr marL="0" marR="0" marT="24130" marB="0"/>
                </a:tc>
                <a:tc>
                  <a:txBody>
                    <a:bodyPr/>
                    <a:p>
                      <a:pPr marL="17780" algn="ctr">
                        <a:lnSpc>
                          <a:spcPct val="100000"/>
                        </a:lnSpc>
                        <a:spcBef>
                          <a:spcPts val="190"/>
                        </a:spcBef>
                        <a:buNone/>
                      </a:pPr>
                      <a:r>
                        <a:rPr lang="en-US" altLang="zh-CN" sz="1700" b="1"/>
                        <a:t>0</a:t>
                      </a:r>
                      <a:endParaRPr lang="en-US" altLang="zh-CN" sz="1700" b="1"/>
                    </a:p>
                  </a:txBody>
                  <a:tcPr marL="0" marR="0" marT="2413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65"/>
                        </a:spcBef>
                      </a:pPr>
                      <a:endParaRPr sz="1700" b="1" dirty="0"/>
                    </a:p>
                  </a:txBody>
                  <a:tcPr marL="0" marR="0" marT="20955" marB="0"/>
                </a:tc>
                <a:tc>
                  <a:txBody>
                    <a:bodyPr/>
                    <a:p>
                      <a:pPr marL="16510" algn="ctr">
                        <a:lnSpc>
                          <a:spcPct val="100000"/>
                        </a:lnSpc>
                        <a:spcBef>
                          <a:spcPts val="165"/>
                        </a:spcBef>
                      </a:pPr>
                      <a:endParaRPr sz="1700" b="1" dirty="0"/>
                    </a:p>
                  </a:txBody>
                  <a:tcPr marL="0" marR="0" marT="20955" marB="0"/>
                </a:tc>
                <a:tc>
                  <a:txBody>
                    <a:bodyPr/>
                    <a:p>
                      <a:pPr marL="1587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r>
              <a:tr h="473075">
                <a:tc>
                  <a:txBody>
                    <a:bodyPr/>
                    <a:p>
                      <a:pPr algn="ctr">
                        <a:lnSpc>
                          <a:spcPct val="100000"/>
                        </a:lnSpc>
                        <a:spcBef>
                          <a:spcPts val="230"/>
                        </a:spcBef>
                      </a:pPr>
                      <a:r>
                        <a:rPr sz="1600" b="1" dirty="0"/>
                        <a:t>3</a:t>
                      </a:r>
                      <a:endParaRPr sz="1600" b="1" dirty="0"/>
                    </a:p>
                  </a:txBody>
                  <a:tcPr marL="0" marR="0" marT="29209" marB="0"/>
                </a:tc>
                <a:tc>
                  <a:txBody>
                    <a:bodyPr/>
                    <a:p>
                      <a:pPr algn="ctr">
                        <a:lnSpc>
                          <a:spcPct val="100000"/>
                        </a:lnSpc>
                        <a:spcBef>
                          <a:spcPts val="235"/>
                        </a:spcBef>
                        <a:buClrTx/>
                        <a:buSzTx/>
                        <a:buFontTx/>
                        <a:buNone/>
                      </a:pPr>
                      <a:r>
                        <a:rPr sz="1600" b="1" dirty="0"/>
                        <a:t>C</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4</a:t>
                      </a:r>
                      <a:endParaRPr sz="1600" b="1" dirty="0"/>
                    </a:p>
                  </a:txBody>
                  <a:tcPr marL="0" marR="0" marT="29844" marB="0"/>
                </a:tc>
                <a:tc>
                  <a:txBody>
                    <a:bodyPr/>
                    <a:p>
                      <a:pPr algn="ctr">
                        <a:lnSpc>
                          <a:spcPct val="100000"/>
                        </a:lnSpc>
                        <a:spcBef>
                          <a:spcPts val="235"/>
                        </a:spcBef>
                        <a:buClrTx/>
                        <a:buSzTx/>
                        <a:buFontTx/>
                        <a:buNone/>
                      </a:pPr>
                      <a:r>
                        <a:rPr sz="1600" b="1" dirty="0"/>
                        <a:t>B</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30" dirty="0"/>
                    </a:p>
                  </a:txBody>
                  <a:tcPr marL="0" marR="0" marT="24765" marB="0"/>
                </a:tc>
                <a:tc>
                  <a:txBody>
                    <a:bodyPr/>
                    <a:p>
                      <a:pPr marL="17145"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5</a:t>
                      </a:r>
                      <a:endParaRPr sz="1600" b="1" dirty="0"/>
                    </a:p>
                  </a:txBody>
                  <a:tcPr marL="0" marR="0" marT="29844" marB="0"/>
                </a:tc>
                <a:tc>
                  <a:txBody>
                    <a:bodyPr/>
                    <a:p>
                      <a:pPr algn="ctr">
                        <a:lnSpc>
                          <a:spcPct val="100000"/>
                        </a:lnSpc>
                        <a:spcBef>
                          <a:spcPts val="235"/>
                        </a:spcBef>
                        <a:buClrTx/>
                        <a:buSzTx/>
                        <a:buFontTx/>
                        <a:buNone/>
                      </a:pPr>
                      <a:r>
                        <a:rPr sz="1600" b="1" dirty="0"/>
                        <a:t>D</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6</a:t>
                      </a:r>
                      <a:endParaRPr sz="1600" b="1" dirty="0"/>
                    </a:p>
                  </a:txBody>
                  <a:tcPr marL="0" marR="0" marT="29845" marB="0"/>
                </a:tc>
                <a:tc>
                  <a:txBody>
                    <a:bodyPr/>
                    <a:p>
                      <a:pPr algn="ctr">
                        <a:lnSpc>
                          <a:spcPct val="100000"/>
                        </a:lnSpc>
                        <a:spcBef>
                          <a:spcPts val="235"/>
                        </a:spcBef>
                        <a:buClrTx/>
                        <a:buSzTx/>
                        <a:buFontTx/>
                        <a:buNone/>
                      </a:pPr>
                      <a:r>
                        <a:rPr sz="1600" b="1" dirty="0"/>
                        <a:t>A</a:t>
                      </a:r>
                      <a:endParaRPr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25" dirty="0"/>
                    </a:p>
                  </a:txBody>
                  <a:tcPr marL="0" marR="0" marT="24765" marB="0"/>
                </a:tc>
                <a:tc>
                  <a:txBody>
                    <a:bodyPr/>
                    <a:p>
                      <a:pPr marL="16510" algn="ctr">
                        <a:lnSpc>
                          <a:spcPct val="100000"/>
                        </a:lnSpc>
                        <a:spcBef>
                          <a:spcPts val="170"/>
                        </a:spcBef>
                      </a:pPr>
                      <a:endParaRPr sz="1700" b="1" dirty="0"/>
                    </a:p>
                  </a:txBody>
                  <a:tcPr marL="0" marR="0" marT="21590" marB="0"/>
                </a:tc>
                <a:tc>
                  <a:txBody>
                    <a:bodyPr/>
                    <a:p>
                      <a:pPr marL="19050" algn="ctr">
                        <a:lnSpc>
                          <a:spcPct val="100000"/>
                        </a:lnSpc>
                        <a:spcBef>
                          <a:spcPts val="195"/>
                        </a:spcBef>
                      </a:pPr>
                      <a:endParaRPr sz="1700" b="1" spc="-125" dirty="0"/>
                    </a:p>
                  </a:txBody>
                  <a:tcPr marL="0" marR="0" marT="24765" marB="0"/>
                </a:tc>
              </a:tr>
              <a:tr h="473075">
                <a:tc>
                  <a:txBody>
                    <a:bodyPr/>
                    <a:p>
                      <a:pPr algn="ctr">
                        <a:lnSpc>
                          <a:spcPct val="100000"/>
                        </a:lnSpc>
                        <a:spcBef>
                          <a:spcPts val="235"/>
                        </a:spcBef>
                      </a:pPr>
                      <a:r>
                        <a:rPr sz="1600" b="1" dirty="0"/>
                        <a:t>7</a:t>
                      </a:r>
                      <a:endParaRPr sz="1600" b="1" dirty="0"/>
                    </a:p>
                  </a:txBody>
                  <a:tcPr marL="0" marR="0" marT="29845" marB="0"/>
                </a:tc>
                <a:tc>
                  <a:txBody>
                    <a:bodyPr/>
                    <a:p>
                      <a:pPr algn="ctr">
                        <a:lnSpc>
                          <a:spcPct val="100000"/>
                        </a:lnSpc>
                        <a:spcBef>
                          <a:spcPts val="235"/>
                        </a:spcBef>
                        <a:buClrTx/>
                        <a:buSzTx/>
                        <a:buFontTx/>
                        <a:buNone/>
                      </a:pPr>
                      <a:r>
                        <a:rPr lang="en-US" sz="1600" b="1" dirty="0"/>
                        <a:t>B</a:t>
                      </a:r>
                      <a:endParaRPr lang="en-US"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bl>
          </a:graphicData>
        </a:graphic>
      </p:graphicFrame>
      <p:sp>
        <p:nvSpPr>
          <p:cNvPr id="1048724" name="文本框 2"/>
          <p:cNvSpPr txBox="1"/>
          <p:nvPr/>
        </p:nvSpPr>
        <p:spPr>
          <a:xfrm>
            <a:off x="2423160" y="2708910"/>
            <a:ext cx="701040" cy="368300"/>
          </a:xfrm>
          <a:prstGeom prst="rect">
            <a:avLst/>
          </a:prstGeom>
          <a:noFill/>
        </p:spPr>
        <p:txBody>
          <a:bodyPr wrap="square" rtlCol="0">
            <a:spAutoFit/>
          </a:bodyPr>
          <a:p>
            <a:r>
              <a:rPr lang="en-US" altLang="zh-CN" b="1">
                <a:solidFill>
                  <a:srgbClr val="FF0000"/>
                </a:solidFill>
              </a:rPr>
              <a:t>0  ↑</a:t>
            </a:r>
            <a:endParaRPr lang="zh-CN" altLang="en-US" b="1">
              <a:solidFill>
                <a:srgbClr val="FF0000"/>
              </a:solidFill>
              <a:sym typeface="+mn-ea"/>
            </a:endParaRPr>
          </a:p>
        </p:txBody>
      </p:sp>
      <p:sp>
        <p:nvSpPr>
          <p:cNvPr id="1048725" name="圆角矩形 3"/>
          <p:cNvSpPr/>
          <p:nvPr/>
        </p:nvSpPr>
        <p:spPr>
          <a:xfrm>
            <a:off x="1901825" y="2005965"/>
            <a:ext cx="1066800" cy="2286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26" name="圆角矩形 4"/>
          <p:cNvSpPr/>
          <p:nvPr/>
        </p:nvSpPr>
        <p:spPr>
          <a:xfrm>
            <a:off x="1368425" y="2265045"/>
            <a:ext cx="357505" cy="88392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27" name="文本框 6"/>
          <p:cNvSpPr txBox="1"/>
          <p:nvPr/>
        </p:nvSpPr>
        <p:spPr>
          <a:xfrm>
            <a:off x="911225" y="1196975"/>
            <a:ext cx="2590800" cy="368300"/>
          </a:xfrm>
          <a:prstGeom prst="rect">
            <a:avLst/>
          </a:prstGeom>
          <a:noFill/>
        </p:spPr>
        <p:txBody>
          <a:bodyPr wrap="square" rtlCol="0">
            <a:spAutoFit/>
          </a:bodyPr>
          <a:p>
            <a:r>
              <a:rPr lang="en-US" altLang="zh-CN">
                <a:solidFill>
                  <a:srgbClr val="FF0000"/>
                </a:solidFill>
              </a:rPr>
              <a:t>i=1  j=1 </a:t>
            </a:r>
            <a:r>
              <a:rPr lang="zh-CN" altLang="en-US">
                <a:solidFill>
                  <a:srgbClr val="FF0000"/>
                </a:solidFill>
                <a:sym typeface="+mn-ea"/>
              </a:rPr>
              <a:t>子问题</a:t>
            </a:r>
            <a:r>
              <a:rPr lang="en-US" altLang="zh-CN">
                <a:solidFill>
                  <a:srgbClr val="FF0000"/>
                </a:solidFill>
                <a:sym typeface="+mn-ea"/>
              </a:rPr>
              <a:t>X</a:t>
            </a:r>
            <a:r>
              <a:rPr lang="en-US" altLang="zh-CN" baseline="-25000">
                <a:solidFill>
                  <a:srgbClr val="FF0000"/>
                </a:solidFill>
                <a:sym typeface="+mn-ea"/>
              </a:rPr>
              <a:t>1</a:t>
            </a:r>
            <a:r>
              <a:rPr lang="zh-CN" altLang="en-US">
                <a:solidFill>
                  <a:srgbClr val="FF0000"/>
                </a:solidFill>
                <a:sym typeface="+mn-ea"/>
              </a:rPr>
              <a:t>，</a:t>
            </a:r>
            <a:r>
              <a:rPr lang="en-US" altLang="zh-CN">
                <a:solidFill>
                  <a:srgbClr val="FF0000"/>
                </a:solidFill>
                <a:sym typeface="+mn-ea"/>
              </a:rPr>
              <a:t>Y</a:t>
            </a:r>
            <a:r>
              <a:rPr lang="en-US" altLang="zh-CN" baseline="-25000">
                <a:solidFill>
                  <a:srgbClr val="FF0000"/>
                </a:solidFill>
                <a:sym typeface="+mn-ea"/>
              </a:rPr>
              <a:t>1</a:t>
            </a:r>
            <a:endParaRPr lang="en-US" altLang="zh-CN" baseline="-25000">
              <a:solidFill>
                <a:srgbClr val="FF0000"/>
              </a:solidFill>
              <a:sym typeface="+mn-ea"/>
            </a:endParaRPr>
          </a:p>
        </p:txBody>
      </p:sp>
      <p:sp>
        <p:nvSpPr>
          <p:cNvPr id="1048728" name="文本框 20"/>
          <p:cNvSpPr txBox="1"/>
          <p:nvPr/>
        </p:nvSpPr>
        <p:spPr>
          <a:xfrm>
            <a:off x="7247890" y="1628775"/>
            <a:ext cx="4629785" cy="3969385"/>
          </a:xfrm>
          <a:prstGeom prst="rect">
            <a:avLst/>
          </a:prstGeom>
          <a:noFill/>
        </p:spPr>
        <p:txBody>
          <a:bodyPr wrap="square" rtlCol="0">
            <a:spAutoFit/>
          </a:bodyPr>
          <a:p>
            <a:pPr indent="0">
              <a:buNone/>
            </a:pPr>
            <a:r>
              <a:rPr lang="zh-CN" altLang="en-US" sz="1800" b="1"/>
              <a:t>LCS(X,Y,m,n)</a:t>
            </a:r>
            <a:endParaRPr lang="zh-CN" altLang="en-US" sz="1800" b="1"/>
          </a:p>
          <a:p>
            <a:pPr marL="342900" indent="-342900">
              <a:buFont typeface="+mj-lt"/>
              <a:buAutoNum type="arabicPeriod" startAt="5"/>
            </a:pPr>
            <a:r>
              <a:rPr lang="zh-CN" altLang="en-US" sz="1800" b="1"/>
              <a:t>for i</a:t>
            </a:r>
            <a:r>
              <a:rPr lang="en-US" altLang="zh-CN" sz="1800" b="1"/>
              <a:t> </a:t>
            </a:r>
            <a:r>
              <a:rPr lang="zh-CN" altLang="en-US" sz="1800" b="1"/>
              <a:t>←</a:t>
            </a:r>
            <a:r>
              <a:rPr lang="en-US" altLang="zh-CN" sz="1800" b="1"/>
              <a:t> </a:t>
            </a:r>
            <a:r>
              <a:rPr lang="zh-CN" altLang="en-US" sz="1800" b="1"/>
              <a:t>1</a:t>
            </a:r>
            <a:r>
              <a:rPr lang="en-US" altLang="zh-CN" sz="1800" b="1"/>
              <a:t> </a:t>
            </a:r>
            <a:r>
              <a:rPr lang="zh-CN" altLang="en-US" sz="1800" b="1"/>
              <a:t>to m d</a:t>
            </a:r>
            <a:r>
              <a:rPr lang="en-US" altLang="zh-CN" sz="1800" b="1"/>
              <a:t>o</a:t>
            </a:r>
            <a:endParaRPr lang="zh-CN" altLang="en-US" sz="1800" b="1"/>
          </a:p>
          <a:p>
            <a:pPr marL="342900" indent="-342900">
              <a:buFont typeface="+mj-lt"/>
              <a:buAutoNum type="arabicPeriod" startAt="5"/>
            </a:pPr>
            <a:r>
              <a:rPr lang="zh-CN" altLang="en-US" sz="1800" b="1">
                <a:solidFill>
                  <a:srgbClr val="FF0000"/>
                </a:solidFill>
              </a:rPr>
              <a:t>    for</a:t>
            </a:r>
            <a:r>
              <a:rPr lang="en-US" altLang="zh-CN" sz="1800" b="1">
                <a:solidFill>
                  <a:srgbClr val="FF0000"/>
                </a:solidFill>
              </a:rPr>
              <a:t> </a:t>
            </a:r>
            <a:r>
              <a:rPr lang="zh-CN" altLang="en-US" sz="1800" b="1">
                <a:solidFill>
                  <a:srgbClr val="FF0000"/>
                </a:solidFill>
              </a:rPr>
              <a:t>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 to n do</a:t>
            </a:r>
            <a:endParaRPr lang="zh-CN" altLang="en-US" sz="1800" b="1">
              <a:solidFill>
                <a:srgbClr val="FF0000"/>
              </a:solidFill>
            </a:endParaRPr>
          </a:p>
          <a:p>
            <a:pPr marL="342900" indent="-342900">
              <a:buFont typeface="+mj-lt"/>
              <a:buAutoNum type="arabicPeriod" startAt="5"/>
            </a:pPr>
            <a:r>
              <a:rPr lang="zh-CN" altLang="en-US" sz="1800" b="1"/>
              <a:t>        if X[i]</a:t>
            </a:r>
            <a:r>
              <a:rPr lang="en-US" altLang="zh-CN" sz="1800" b="1"/>
              <a:t> </a:t>
            </a:r>
            <a:r>
              <a:rPr lang="zh-CN" altLang="en-US" sz="1800" b="1"/>
              <a:t>==</a:t>
            </a:r>
            <a:r>
              <a:rPr lang="en-US" altLang="zh-CN" sz="1800" b="1"/>
              <a:t> </a:t>
            </a:r>
            <a:r>
              <a:rPr lang="zh-CN" altLang="en-US" sz="1800" b="1"/>
              <a:t>Y[j] then </a:t>
            </a:r>
            <a:endParaRPr lang="zh-CN" altLang="en-US" sz="1800" b="1"/>
          </a:p>
          <a:p>
            <a:pPr marL="342900" indent="-342900">
              <a:buFont typeface="+mj-lt"/>
              <a:buAutoNum type="arabicPeriod" startAt="5"/>
            </a:pPr>
            <a:r>
              <a:rPr lang="zh-CN" altLang="en-US" sz="1800" b="1"/>
              <a:t>           C[i, j]</a:t>
            </a:r>
            <a:r>
              <a:rPr lang="en-US" altLang="zh-CN" sz="1800" b="1"/>
              <a:t> </a:t>
            </a:r>
            <a:r>
              <a:rPr lang="zh-CN" altLang="en-US" sz="1800" b="1"/>
              <a:t>←</a:t>
            </a:r>
            <a:r>
              <a:rPr lang="en-US" altLang="zh-CN" sz="1800" b="1"/>
              <a:t> </a:t>
            </a:r>
            <a:r>
              <a:rPr lang="zh-CN" altLang="en-US" sz="1800" b="1"/>
              <a:t>C[i-1,j-1]</a:t>
            </a:r>
            <a:r>
              <a:rPr lang="en-US" altLang="zh-CN" sz="1800" b="1"/>
              <a:t> </a:t>
            </a:r>
            <a:r>
              <a:rPr lang="zh-CN" altLang="en-US" sz="1800" b="1"/>
              <a:t>+</a:t>
            </a:r>
            <a:r>
              <a:rPr lang="en-US" altLang="zh-CN" sz="1800" b="1"/>
              <a:t> </a:t>
            </a:r>
            <a:r>
              <a:rPr lang="zh-CN" altLang="en-US" sz="1800" b="1"/>
              <a:t>1</a:t>
            </a:r>
            <a:endParaRPr lang="zh-CN" altLang="en-US" sz="1800" b="1"/>
          </a:p>
          <a:p>
            <a:pPr marL="342900" indent="-342900">
              <a:buFont typeface="+mj-lt"/>
              <a:buAutoNum type="arabicPeriod" startAt="5"/>
            </a:pPr>
            <a:r>
              <a:rPr lang="zh-CN" altLang="en-US" sz="1800" b="1"/>
              <a:t>           B[i, j] ← "↖"</a:t>
            </a:r>
            <a:endParaRPr lang="zh-CN" altLang="en-US" sz="1800" b="1"/>
          </a:p>
          <a:p>
            <a:pPr marL="342900" indent="-342900">
              <a:buFont typeface="+mj-lt"/>
              <a:buAutoNum type="arabicPeriod" startAt="5"/>
            </a:pPr>
            <a:r>
              <a:rPr lang="en-US" altLang="zh-CN" sz="1800" b="1">
                <a:solidFill>
                  <a:srgbClr val="FF0000"/>
                </a:solidFill>
                <a:sym typeface="+mn-ea"/>
              </a:rPr>
              <a:t>        </a:t>
            </a:r>
            <a:r>
              <a:rPr lang="zh-CN" altLang="en-US" sz="1800" b="1">
                <a:solidFill>
                  <a:srgbClr val="FF0000"/>
                </a:solidFill>
                <a:sym typeface="+mn-ea"/>
              </a:rPr>
              <a:t>else if C[i-1,j]</a:t>
            </a:r>
            <a:r>
              <a:rPr lang="en-US" altLang="zh-CN" sz="1800" b="1">
                <a:solidFill>
                  <a:srgbClr val="FF0000"/>
                </a:solidFill>
                <a:sym typeface="+mn-ea"/>
              </a:rPr>
              <a:t> </a:t>
            </a:r>
            <a:r>
              <a:rPr lang="zh-CN" altLang="en-US" sz="1800" b="1">
                <a:solidFill>
                  <a:srgbClr val="FF0000"/>
                </a:solidFill>
                <a:sym typeface="+mn-ea"/>
              </a:rPr>
              <a:t>≥</a:t>
            </a:r>
            <a:r>
              <a:rPr lang="en-US" altLang="zh-CN" sz="1800" b="1">
                <a:solidFill>
                  <a:srgbClr val="FF0000"/>
                </a:solidFill>
                <a:sym typeface="+mn-ea"/>
              </a:rPr>
              <a:t> </a:t>
            </a:r>
            <a:r>
              <a:rPr lang="zh-CN" altLang="en-US" sz="1800" b="1">
                <a:solidFill>
                  <a:srgbClr val="FF0000"/>
                </a:solidFill>
                <a:sym typeface="+mn-ea"/>
              </a:rPr>
              <a:t>C[i,j-1] then</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sym typeface="+mn-ea"/>
              </a:rPr>
              <a:t>                </a:t>
            </a:r>
            <a:r>
              <a:rPr lang="en-US" altLang="zh-CN" sz="1800" b="1">
                <a:solidFill>
                  <a:srgbClr val="FF0000"/>
                </a:solidFill>
                <a:sym typeface="+mn-ea"/>
              </a:rPr>
              <a:t>    </a:t>
            </a:r>
            <a:r>
              <a:rPr lang="zh-CN" altLang="en-US" sz="1800" b="1">
                <a:solidFill>
                  <a:srgbClr val="FF0000"/>
                </a:solidFill>
                <a:sym typeface="+mn-ea"/>
              </a:rPr>
              <a:t>C[i, j]</a:t>
            </a:r>
            <a:r>
              <a:rPr lang="en-US" altLang="zh-CN" sz="1800" b="1">
                <a:solidFill>
                  <a:srgbClr val="FF0000"/>
                </a:solidFill>
                <a:sym typeface="+mn-ea"/>
              </a:rPr>
              <a:t> </a:t>
            </a:r>
            <a:r>
              <a:rPr lang="zh-CN" altLang="en-US" sz="1800" b="1">
                <a:solidFill>
                  <a:srgbClr val="FF0000"/>
                </a:solidFill>
                <a:sym typeface="+mn-ea"/>
              </a:rPr>
              <a:t>←</a:t>
            </a:r>
            <a:r>
              <a:rPr lang="en-US" altLang="zh-CN" sz="1800" b="1">
                <a:solidFill>
                  <a:srgbClr val="FF0000"/>
                </a:solidFill>
                <a:sym typeface="+mn-ea"/>
              </a:rPr>
              <a:t> </a:t>
            </a:r>
            <a:r>
              <a:rPr lang="zh-CN" altLang="en-US" sz="1800" b="1">
                <a:solidFill>
                  <a:srgbClr val="FF0000"/>
                </a:solidFill>
                <a:sym typeface="+mn-ea"/>
              </a:rPr>
              <a:t>C[i-1,j]</a:t>
            </a:r>
            <a:endParaRPr lang="zh-CN" altLang="en-US" sz="1800" b="1">
              <a:solidFill>
                <a:srgbClr val="FF0000"/>
              </a:solidFill>
            </a:endParaRPr>
          </a:p>
          <a:p>
            <a:pPr marL="342900" indent="-342900" algn="l">
              <a:buClrTx/>
              <a:buSzTx/>
              <a:buFont typeface="+mj-lt"/>
              <a:buAutoNum type="arabicPeriod" startAt="5"/>
            </a:pPr>
            <a:r>
              <a:rPr lang="zh-CN" altLang="en-US" sz="1800" b="1">
                <a:solidFill>
                  <a:srgbClr val="FF0000"/>
                </a:solidFill>
                <a:sym typeface="+mn-ea"/>
              </a:rPr>
              <a:t>                    B[i, j] ← "↑"</a:t>
            </a:r>
            <a:endParaRPr lang="zh-CN" altLang="en-US" sz="1800" b="1">
              <a:solidFill>
                <a:srgbClr val="FF0000"/>
              </a:solidFill>
            </a:endParaRPr>
          </a:p>
          <a:p>
            <a:pPr marL="342900" indent="-342900" algn="l">
              <a:buClrTx/>
              <a:buSzTx/>
              <a:buFont typeface="+mj-lt"/>
              <a:buAutoNum type="arabicPeriod" startAt="5"/>
            </a:pPr>
            <a:r>
              <a:rPr lang="zh-CN" altLang="en-US" sz="1800" b="1"/>
              <a:t>        </a:t>
            </a:r>
            <a:r>
              <a:rPr lang="zh-CN" altLang="en-US" sz="1800" b="1">
                <a:sym typeface="+mn-ea"/>
              </a:rPr>
              <a:t> else C[i, j] ← C[i,j-1]</a:t>
            </a:r>
            <a:endParaRPr lang="zh-CN" altLang="en-US" sz="1800" b="1"/>
          </a:p>
          <a:p>
            <a:pPr marL="342900" indent="-342900" algn="l">
              <a:buClrTx/>
              <a:buSzTx/>
              <a:buFont typeface="+mj-lt"/>
              <a:buAutoNum type="arabicPeriod" startAt="5"/>
            </a:pPr>
            <a:r>
              <a:rPr lang="zh-CN" altLang="en-US" sz="1800" b="1">
                <a:sym typeface="+mn-ea"/>
              </a:rPr>
              <a:t>                </a:t>
            </a:r>
            <a:r>
              <a:rPr lang="en-US" altLang="zh-CN" sz="1800" b="1">
                <a:sym typeface="+mn-ea"/>
              </a:rPr>
              <a:t> </a:t>
            </a:r>
            <a:r>
              <a:rPr lang="zh-CN" altLang="en-US" sz="1800" b="1">
                <a:sym typeface="+mn-ea"/>
              </a:rPr>
              <a:t>B[i, j] ← "←"</a:t>
            </a:r>
            <a:endParaRPr lang="zh-CN" altLang="en-US" sz="1800" b="1"/>
          </a:p>
          <a:p>
            <a:pPr marL="342900" indent="-342900" algn="l">
              <a:buClrTx/>
              <a:buSzTx/>
              <a:buFont typeface="+mj-lt"/>
              <a:buAutoNum type="arabicPeriod" startAt="5"/>
            </a:pPr>
            <a:r>
              <a:rPr lang="zh-CN" altLang="en-US" sz="1800" b="1">
                <a:sym typeface="+mn-ea"/>
              </a:rPr>
              <a:t>          end</a:t>
            </a:r>
            <a:endParaRPr lang="zh-CN" altLang="en-US" sz="1800" b="1">
              <a:sym typeface="+mn-ea"/>
            </a:endParaRPr>
          </a:p>
          <a:p>
            <a:pPr marL="342900" indent="-342900" algn="l">
              <a:buClrTx/>
              <a:buSzTx/>
              <a:buFont typeface="+mj-lt"/>
              <a:buAutoNum type="arabicPeriod" startAt="5"/>
            </a:pPr>
            <a:r>
              <a:rPr lang="en-US" altLang="zh-CN" sz="1800" b="1"/>
              <a:t>      end</a:t>
            </a:r>
            <a:endParaRPr lang="en-US" altLang="zh-CN" sz="1800" b="1"/>
          </a:p>
          <a:p>
            <a:pPr marL="342900" indent="-342900" algn="l">
              <a:buClrTx/>
              <a:buSzTx/>
              <a:buFont typeface="+mj-lt"/>
              <a:buAutoNum type="arabicPeriod" startAt="5"/>
            </a:pPr>
            <a:r>
              <a:rPr lang="en-US" altLang="zh-CN" sz="1800" b="1"/>
              <a:t>  end</a:t>
            </a:r>
            <a:endParaRPr lang="en-US" altLang="zh-CN" sz="18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872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sp>
        <p:nvSpPr>
          <p:cNvPr id="1048729" name="文本占位符 1"/>
          <p:cNvSpPr>
            <a:spLocks noGrp="1"/>
          </p:cNvSpPr>
          <p:nvPr>
            <p:ph type="body" idx="13"/>
          </p:nvPr>
        </p:nvSpPr>
        <p:spPr>
          <a:xfrm>
            <a:off x="1097899" y="252527"/>
            <a:ext cx="1212489" cy="608604"/>
          </a:xfrm>
        </p:spPr>
        <p:txBody>
          <a:bodyPr/>
          <a:p>
            <a:r>
              <a:rPr lang="zh-CN" dirty="0"/>
              <a:t>实例</a:t>
            </a:r>
            <a:endParaRPr lang="zh-CN" dirty="0"/>
          </a:p>
        </p:txBody>
      </p:sp>
      <p:graphicFrame>
        <p:nvGraphicFramePr>
          <p:cNvPr id="4194309" name="object 6"/>
          <p:cNvGraphicFramePr>
            <a:graphicFrameLocks noGrp="1"/>
          </p:cNvGraphicFramePr>
          <p:nvPr>
            <p:custDataLst>
              <p:tags r:id="rId1"/>
            </p:custDataLst>
          </p:nvPr>
        </p:nvGraphicFramePr>
        <p:xfrm>
          <a:off x="839470" y="1701165"/>
          <a:ext cx="5276850" cy="4353560"/>
        </p:xfrm>
        <a:graphic>
          <a:graphicData uri="http://schemas.openxmlformats.org/drawingml/2006/table">
            <a:tbl>
              <a:tblPr firstRow="1" bandRow="1">
                <a:tableStyleId>{5940675A-B579-460E-94D1-54222C63F5DA}</a:tableStyleId>
              </a:tblPr>
              <a:tblGrid>
                <a:gridCol w="424815"/>
                <a:gridCol w="422910"/>
                <a:gridCol w="632732"/>
                <a:gridCol w="632732"/>
                <a:gridCol w="632732"/>
                <a:gridCol w="633095"/>
                <a:gridCol w="632369"/>
                <a:gridCol w="632732"/>
                <a:gridCol w="632732"/>
              </a:tblGrid>
              <a:tr h="273050">
                <a:tc rowSpan="2" gridSpan="2">
                  <a:txBody>
                    <a:bodyPr/>
                    <a:p>
                      <a:pPr>
                        <a:lnSpc>
                          <a:spcPct val="100000"/>
                        </a:lnSpc>
                        <a:buNone/>
                      </a:pPr>
                      <a:endParaRPr lang="en-US" altLang="en-US" sz="1600" b="1" dirty="0"/>
                    </a:p>
                  </a:txBody>
                  <a:tcPr marL="0" marR="0" marT="0" marB="0"/>
                </a:tc>
                <a:tc rowSpan="2" hMerge="1">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tc>
                <a:tc>
                  <a:txBody>
                    <a:bodyPr/>
                    <a:p>
                      <a:pPr algn="ctr">
                        <a:lnSpc>
                          <a:spcPct val="100000"/>
                        </a:lnSpc>
                        <a:spcBef>
                          <a:spcPts val="230"/>
                        </a:spcBef>
                        <a:buNone/>
                      </a:pPr>
                      <a:r>
                        <a:rPr lang="en-US" altLang="en-US" sz="1600" b="1" dirty="0"/>
                        <a:t>1</a:t>
                      </a:r>
                      <a:endParaRPr lang="en-US" altLang="en-US" sz="1600" b="1" dirty="0"/>
                    </a:p>
                  </a:txBody>
                  <a:tcPr marL="0" marR="0" marT="29209" marB="0"/>
                </a:tc>
                <a:tc>
                  <a:txBody>
                    <a:bodyPr/>
                    <a:p>
                      <a:pPr algn="ctr">
                        <a:lnSpc>
                          <a:spcPct val="100000"/>
                        </a:lnSpc>
                        <a:spcBef>
                          <a:spcPts val="230"/>
                        </a:spcBef>
                        <a:buNone/>
                      </a:pPr>
                      <a:r>
                        <a:rPr lang="en-US" altLang="zh-CN" sz="1600" b="1" dirty="0"/>
                        <a:t>2</a:t>
                      </a:r>
                      <a:endParaRPr lang="en-US" altLang="zh-CN" sz="1600" b="1" dirty="0"/>
                    </a:p>
                  </a:txBody>
                  <a:tcPr marL="0" marR="0" marT="29209" marB="0"/>
                </a:tc>
                <a:tc>
                  <a:txBody>
                    <a:bodyPr/>
                    <a:p>
                      <a:pPr marL="635" algn="ctr">
                        <a:lnSpc>
                          <a:spcPct val="100000"/>
                        </a:lnSpc>
                        <a:spcBef>
                          <a:spcPts val="230"/>
                        </a:spcBef>
                        <a:buNone/>
                      </a:pPr>
                      <a:r>
                        <a:rPr lang="en-US" altLang="zh-CN" sz="1600" b="1"/>
                        <a:t>3</a:t>
                      </a:r>
                      <a:endParaRPr lang="en-US" altLang="zh-CN" sz="1600" b="1"/>
                    </a:p>
                  </a:txBody>
                  <a:tcPr marL="0" marR="0" marT="29209" marB="0"/>
                </a:tc>
                <a:tc>
                  <a:txBody>
                    <a:bodyPr/>
                    <a:p>
                      <a:pPr marL="635" algn="ctr">
                        <a:lnSpc>
                          <a:spcPct val="100000"/>
                        </a:lnSpc>
                        <a:spcBef>
                          <a:spcPts val="230"/>
                        </a:spcBef>
                        <a:buNone/>
                      </a:pPr>
                      <a:r>
                        <a:rPr lang="en-US" altLang="zh-CN" sz="1600" b="1"/>
                        <a:t>4</a:t>
                      </a:r>
                      <a:endParaRPr lang="en-US" altLang="zh-CN" sz="1600" b="1"/>
                    </a:p>
                  </a:txBody>
                  <a:tcPr marL="0" marR="0" marT="29209" marB="0"/>
                </a:tc>
                <a:tc>
                  <a:txBody>
                    <a:bodyPr/>
                    <a:p>
                      <a:pPr marL="1270" algn="ctr">
                        <a:lnSpc>
                          <a:spcPct val="100000"/>
                        </a:lnSpc>
                        <a:spcBef>
                          <a:spcPts val="230"/>
                        </a:spcBef>
                        <a:buNone/>
                      </a:pPr>
                      <a:r>
                        <a:rPr lang="en-US" altLang="zh-CN" sz="1600" b="1"/>
                        <a:t>5</a:t>
                      </a:r>
                      <a:endParaRPr lang="en-US" altLang="zh-CN" sz="1600" b="1"/>
                    </a:p>
                  </a:txBody>
                  <a:tcPr marL="0" marR="0" marT="29209" marB="0"/>
                </a:tc>
                <a:tc>
                  <a:txBody>
                    <a:bodyPr/>
                    <a:p>
                      <a:pPr marL="1270" algn="ctr">
                        <a:lnSpc>
                          <a:spcPct val="100000"/>
                        </a:lnSpc>
                        <a:spcBef>
                          <a:spcPts val="230"/>
                        </a:spcBef>
                        <a:buNone/>
                      </a:pPr>
                      <a:r>
                        <a:rPr lang="en-US" altLang="zh-CN" sz="1600" b="1"/>
                        <a:t>6</a:t>
                      </a:r>
                      <a:endParaRPr lang="en-US" altLang="zh-CN" sz="1600" b="1"/>
                    </a:p>
                  </a:txBody>
                  <a:tcPr marL="0" marR="0" marT="29209" marB="0"/>
                </a:tc>
              </a:tr>
              <a:tr h="273050">
                <a:tc vMerge="1" gridSpan="2">
                  <a:tcPr marL="0" marR="0" marT="0" marB="0"/>
                </a:tc>
                <a:tc vMerge="1" hMerge="1">
                  <a:tcPr marL="0" marR="0" marT="29209" marB="0"/>
                </a:tc>
                <a:tc>
                  <a:txBody>
                    <a:bodyPr/>
                    <a:p>
                      <a:pPr algn="ctr">
                        <a:lnSpc>
                          <a:spcPct val="100000"/>
                        </a:lnSpc>
                        <a:spcBef>
                          <a:spcPts val="230"/>
                        </a:spcBef>
                        <a:buNone/>
                      </a:pPr>
                      <a:r>
                        <a:rPr lang="en-US" altLang="en-US" sz="1600" b="1" dirty="0"/>
                        <a:t>Y[j]</a:t>
                      </a:r>
                      <a:endParaRPr lang="en-US" altLang="en-US" sz="1600" b="1" dirty="0"/>
                    </a:p>
                  </a:txBody>
                  <a:tcPr marL="0" marR="0" marT="29209" marB="0"/>
                </a:tc>
                <a:tc>
                  <a:txBody>
                    <a:bodyPr/>
                    <a:p>
                      <a:pPr algn="ctr">
                        <a:lnSpc>
                          <a:spcPct val="100000"/>
                        </a:lnSpc>
                        <a:spcBef>
                          <a:spcPts val="230"/>
                        </a:spcBef>
                        <a:buNone/>
                      </a:pPr>
                      <a:r>
                        <a:rPr lang="en-US" altLang="en-US" sz="1600" b="1" dirty="0"/>
                        <a:t>B</a:t>
                      </a:r>
                      <a:endParaRPr lang="en-US" altLang="en-US" sz="1600" b="1" dirty="0">
                        <a:noFill/>
                      </a:endParaRPr>
                    </a:p>
                  </a:txBody>
                  <a:tcPr marL="0" marR="0" marT="29209" marB="0">
                    <a:noFill/>
                  </a:tcPr>
                </a:tc>
                <a:tc>
                  <a:txBody>
                    <a:bodyPr/>
                    <a:p>
                      <a:pPr algn="ctr">
                        <a:lnSpc>
                          <a:spcPct val="100000"/>
                        </a:lnSpc>
                        <a:spcBef>
                          <a:spcPts val="230"/>
                        </a:spcBef>
                        <a:buNone/>
                      </a:pPr>
                      <a:r>
                        <a:rPr lang="en-US" altLang="zh-CN" sz="1600" b="1" dirty="0"/>
                        <a:t>D</a:t>
                      </a:r>
                      <a:endParaRPr lang="en-US" altLang="zh-CN" sz="1600" b="1" dirty="0"/>
                    </a:p>
                  </a:txBody>
                  <a:tcPr marL="0" marR="0" marT="29209" marB="0">
                    <a:solidFill>
                      <a:srgbClr val="FFFF00"/>
                    </a:solidFill>
                  </a:tcPr>
                </a:tc>
                <a:tc>
                  <a:txBody>
                    <a:bodyPr/>
                    <a:p>
                      <a:pPr marL="635" algn="ctr">
                        <a:lnSpc>
                          <a:spcPct val="100000"/>
                        </a:lnSpc>
                        <a:spcBef>
                          <a:spcPts val="230"/>
                        </a:spcBef>
                        <a:buNone/>
                      </a:pPr>
                      <a:r>
                        <a:rPr lang="en-US" altLang="zh-CN" sz="1600" b="1"/>
                        <a:t>C</a:t>
                      </a:r>
                      <a:endParaRPr lang="en-US" altLang="zh-CN" sz="1600" b="1"/>
                    </a:p>
                  </a:txBody>
                  <a:tcPr marL="0" marR="0" marT="29209" marB="0">
                    <a:noFill/>
                  </a:tcPr>
                </a:tc>
                <a:tc>
                  <a:txBody>
                    <a:bodyPr/>
                    <a:p>
                      <a:pPr marL="635" algn="ctr">
                        <a:lnSpc>
                          <a:spcPct val="100000"/>
                        </a:lnSpc>
                        <a:spcBef>
                          <a:spcPts val="230"/>
                        </a:spcBef>
                        <a:buNone/>
                      </a:pPr>
                      <a:r>
                        <a:rPr lang="en-US" altLang="zh-CN" sz="1600" b="1"/>
                        <a:t>A</a:t>
                      </a:r>
                      <a:endParaRPr lang="en-US" altLang="zh-CN" sz="1600" b="1"/>
                    </a:p>
                  </a:txBody>
                  <a:tcPr marL="0" marR="0" marT="29209" marB="0"/>
                </a:tc>
                <a:tc>
                  <a:txBody>
                    <a:bodyPr/>
                    <a:p>
                      <a:pPr marL="1270" algn="ctr">
                        <a:lnSpc>
                          <a:spcPct val="100000"/>
                        </a:lnSpc>
                        <a:spcBef>
                          <a:spcPts val="230"/>
                        </a:spcBef>
                        <a:buNone/>
                      </a:pPr>
                      <a:r>
                        <a:rPr lang="en-US" altLang="zh-CN" sz="1600" b="1"/>
                        <a:t>B</a:t>
                      </a:r>
                      <a:endParaRPr lang="en-US" altLang="zh-CN" sz="1600" b="1"/>
                    </a:p>
                  </a:txBody>
                  <a:tcPr marL="0" marR="0" marT="29209" marB="0"/>
                </a:tc>
                <a:tc>
                  <a:txBody>
                    <a:bodyPr/>
                    <a:p>
                      <a:pPr marL="1270" algn="ctr">
                        <a:lnSpc>
                          <a:spcPct val="100000"/>
                        </a:lnSpc>
                        <a:spcBef>
                          <a:spcPts val="230"/>
                        </a:spcBef>
                        <a:buNone/>
                      </a:pPr>
                      <a:r>
                        <a:rPr lang="en-US" altLang="zh-CN" sz="1600" b="1"/>
                        <a:t>A</a:t>
                      </a:r>
                      <a:endParaRPr lang="en-US" altLang="zh-CN" sz="1600" b="1"/>
                    </a:p>
                  </a:txBody>
                  <a:tcPr marL="0" marR="0" marT="29209" marB="0"/>
                </a:tc>
              </a:tr>
              <a:tr h="480695">
                <a:tc>
                  <a:txBody>
                    <a:bodyPr/>
                    <a:p>
                      <a:pPr algn="ctr">
                        <a:lnSpc>
                          <a:spcPct val="100000"/>
                        </a:lnSpc>
                        <a:spcBef>
                          <a:spcPts val="230"/>
                        </a:spcBef>
                        <a:buClrTx/>
                        <a:buSzTx/>
                        <a:buFontTx/>
                      </a:pPr>
                      <a:r>
                        <a:rPr sz="1600" b="1" dirty="0"/>
                        <a:t>0</a:t>
                      </a:r>
                      <a:endParaRPr sz="1600" b="1" dirty="0"/>
                    </a:p>
                  </a:txBody>
                  <a:tcPr marL="0" marR="0" marT="0" marB="0"/>
                </a:tc>
                <a:tc>
                  <a:txBody>
                    <a:bodyPr/>
                    <a:p>
                      <a:pPr algn="ctr">
                        <a:lnSpc>
                          <a:spcPct val="100000"/>
                        </a:lnSpc>
                        <a:spcBef>
                          <a:spcPts val="235"/>
                        </a:spcBef>
                        <a:buClrTx/>
                        <a:buSzTx/>
                        <a:buFontTx/>
                        <a:buNone/>
                      </a:pPr>
                      <a:r>
                        <a:rPr sz="1600" b="1" dirty="0"/>
                        <a:t>X</a:t>
                      </a:r>
                      <a:r>
                        <a:rPr lang="en-US" sz="1600" b="1" dirty="0"/>
                        <a:t>[</a:t>
                      </a:r>
                      <a:r>
                        <a:rPr sz="1600" b="1" dirty="0"/>
                        <a:t>i</a:t>
                      </a:r>
                      <a:r>
                        <a:rPr lang="en-US" sz="1600" b="1" dirty="0"/>
                        <a:t>]</a:t>
                      </a:r>
                      <a:endParaRPr lang="en-US" sz="1600" b="1" dirty="0"/>
                    </a:p>
                  </a:txBody>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noFill/>
                  </a:tcPr>
                </a:tc>
                <a:tc>
                  <a:txBody>
                    <a:bodyPr/>
                    <a:p>
                      <a:pPr algn="ctr">
                        <a:lnSpc>
                          <a:spcPct val="100000"/>
                        </a:lnSpc>
                        <a:spcBef>
                          <a:spcPts val="230"/>
                        </a:spcBef>
                      </a:pPr>
                      <a:r>
                        <a:rPr lang="en-US" sz="1600" b="1" dirty="0"/>
                        <a:t>0</a:t>
                      </a:r>
                      <a:endParaRPr lang="en-US" sz="1600" b="1" dirty="0"/>
                    </a:p>
                  </a:txBody>
                  <a:tcPr marL="0" marR="0" marT="29209" marB="0">
                    <a:noFill/>
                  </a:tcPr>
                </a:tc>
                <a:tc>
                  <a:txBody>
                    <a:bodyPr/>
                    <a:p>
                      <a:pPr algn="ctr">
                        <a:lnSpc>
                          <a:spcPct val="100000"/>
                        </a:lnSpc>
                        <a:spcBef>
                          <a:spcPts val="230"/>
                        </a:spcBef>
                      </a:pPr>
                      <a:r>
                        <a:rPr lang="en-US" altLang="zh-CN" sz="1600" b="1" dirty="0"/>
                        <a:t>0</a:t>
                      </a:r>
                      <a:endParaRPr lang="en-US" altLang="zh-CN" sz="1600" b="1" dirty="0"/>
                    </a:p>
                  </a:txBody>
                  <a:tcPr marL="0" marR="0" marT="29209" marB="0">
                    <a:solidFill>
                      <a:srgbClr val="00B0F0"/>
                    </a:solidFill>
                  </a:tcPr>
                </a:tc>
                <a:tc>
                  <a:txBody>
                    <a:bodyPr/>
                    <a:p>
                      <a:pPr marL="635" algn="ctr">
                        <a:lnSpc>
                          <a:spcPct val="100000"/>
                        </a:lnSpc>
                        <a:spcBef>
                          <a:spcPts val="230"/>
                        </a:spcBef>
                      </a:pPr>
                      <a:r>
                        <a:rPr lang="en-US" sz="1600" b="1"/>
                        <a:t>0</a:t>
                      </a:r>
                      <a:endParaRPr lang="en-US" sz="1600" b="1"/>
                    </a:p>
                  </a:txBody>
                  <a:tcPr marL="0" marR="0" marT="29209" marB="0">
                    <a:noFill/>
                  </a:tcPr>
                </a:tc>
                <a:tc>
                  <a:txBody>
                    <a:bodyPr/>
                    <a:p>
                      <a:pPr marL="635"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r>
              <a:tr h="488315">
                <a:tc>
                  <a:txBody>
                    <a:bodyPr/>
                    <a:p>
                      <a:pPr algn="ctr">
                        <a:lnSpc>
                          <a:spcPct val="100000"/>
                        </a:lnSpc>
                        <a:spcBef>
                          <a:spcPts val="230"/>
                        </a:spcBef>
                      </a:pPr>
                      <a:r>
                        <a:rPr sz="1600" b="1" dirty="0"/>
                        <a:t>1</a:t>
                      </a:r>
                      <a:endParaRPr sz="1600" b="1" dirty="0"/>
                    </a:p>
                  </a:txBody>
                  <a:tcPr marL="0" marR="0" marT="29209" marB="0"/>
                </a:tc>
                <a:tc>
                  <a:txBody>
                    <a:bodyPr/>
                    <a:p>
                      <a:pPr algn="ctr">
                        <a:lnSpc>
                          <a:spcPct val="100000"/>
                        </a:lnSpc>
                        <a:spcBef>
                          <a:spcPts val="235"/>
                        </a:spcBef>
                        <a:buClrTx/>
                        <a:buSzTx/>
                        <a:buFontTx/>
                        <a:buNone/>
                      </a:pPr>
                      <a:r>
                        <a:rPr sz="1600" b="1" dirty="0"/>
                        <a:t>A</a:t>
                      </a:r>
                      <a:endParaRPr sz="1600" b="1" dirty="0"/>
                    </a:p>
                  </a:txBody>
                  <a:tcPr marL="0" marR="0" marT="20955" marB="0">
                    <a:solidFill>
                      <a:srgbClr val="FFFF00"/>
                    </a:solidFill>
                  </a:tcPr>
                </a:tc>
                <a:tc>
                  <a:txBody>
                    <a:bodyPr/>
                    <a:p>
                      <a:pPr marL="15240" algn="ctr">
                        <a:lnSpc>
                          <a:spcPct val="100000"/>
                        </a:lnSpc>
                        <a:spcBef>
                          <a:spcPts val="165"/>
                        </a:spcBef>
                        <a:buNone/>
                      </a:pPr>
                      <a:r>
                        <a:rPr lang="en-US" altLang="zh-CN" sz="1700" b="1"/>
                        <a:t>0</a:t>
                      </a:r>
                      <a:endParaRPr lang="en-US" altLang="zh-CN" sz="1700" b="1"/>
                    </a:p>
                  </a:txBody>
                  <a:tcPr marL="0" marR="0" marT="20955" marB="0">
                    <a:noFill/>
                  </a:tcPr>
                </a:tc>
                <a:tc>
                  <a:txBody>
                    <a:bodyPr/>
                    <a:p>
                      <a:pPr algn="ctr">
                        <a:lnSpc>
                          <a:spcPct val="100000"/>
                        </a:lnSpc>
                        <a:spcBef>
                          <a:spcPts val="230"/>
                        </a:spcBef>
                        <a:buClrTx/>
                        <a:buSzTx/>
                        <a:buFontTx/>
                      </a:pPr>
                      <a:r>
                        <a:rPr lang="en-US" sz="1600" b="1" dirty="0">
                          <a:sym typeface="+mn-ea"/>
                        </a:rPr>
                        <a:t>0  ↑</a:t>
                      </a:r>
                      <a:endParaRPr lang="en-US" sz="1600" b="1" dirty="0">
                        <a:sym typeface="+mn-ea"/>
                      </a:endParaRPr>
                    </a:p>
                  </a:txBody>
                  <a:tcPr marL="0" marR="0" marT="20955" marB="0">
                    <a:solidFill>
                      <a:srgbClr val="00B0F0"/>
                    </a:solidFill>
                  </a:tcPr>
                </a:tc>
                <a:tc>
                  <a:txBody>
                    <a:bodyPr/>
                    <a:p>
                      <a:pPr algn="ctr">
                        <a:lnSpc>
                          <a:spcPct val="100000"/>
                        </a:lnSpc>
                        <a:spcBef>
                          <a:spcPts val="230"/>
                        </a:spcBef>
                        <a:buClrTx/>
                        <a:buSzTx/>
                        <a:buFontTx/>
                      </a:pPr>
                      <a:endParaRPr lang="en-US" sz="1700" b="1" spc="-130" dirty="0">
                        <a:solidFill>
                          <a:schemeClr val="tx1"/>
                        </a:solidFill>
                      </a:endParaRPr>
                    </a:p>
                  </a:txBody>
                  <a:tcPr marL="0" marR="0" marT="20955" marB="0">
                    <a:solidFill>
                      <a:srgbClr val="FFFF00"/>
                    </a:solidFill>
                  </a:tcPr>
                </a:tc>
                <a:tc>
                  <a:txBody>
                    <a:bodyPr/>
                    <a:p>
                      <a:pPr marL="15875" algn="ctr">
                        <a:lnSpc>
                          <a:spcPct val="100000"/>
                        </a:lnSpc>
                        <a:spcBef>
                          <a:spcPts val="165"/>
                        </a:spcBef>
                      </a:pPr>
                      <a:endParaRPr sz="1700" b="1" dirty="0"/>
                    </a:p>
                  </a:txBody>
                  <a:tcPr marL="0" marR="0" marT="20955" marB="0">
                    <a:noFill/>
                  </a:tcPr>
                </a:tc>
                <a:tc>
                  <a:txBody>
                    <a:bodyPr/>
                    <a:p>
                      <a:pPr marL="17780"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r>
              <a:tr h="473075">
                <a:tc>
                  <a:txBody>
                    <a:bodyPr/>
                    <a:p>
                      <a:pPr algn="ctr">
                        <a:lnSpc>
                          <a:spcPct val="100000"/>
                        </a:lnSpc>
                        <a:spcBef>
                          <a:spcPts val="230"/>
                        </a:spcBef>
                      </a:pPr>
                      <a:r>
                        <a:rPr sz="1600" b="1" dirty="0"/>
                        <a:t>2</a:t>
                      </a:r>
                      <a:endParaRPr sz="1600" b="1" dirty="0"/>
                    </a:p>
                  </a:txBody>
                  <a:tcPr marL="0" marR="0" marT="29209" marB="0"/>
                </a:tc>
                <a:tc>
                  <a:txBody>
                    <a:bodyPr/>
                    <a:p>
                      <a:pPr algn="ctr">
                        <a:lnSpc>
                          <a:spcPct val="100000"/>
                        </a:lnSpc>
                        <a:spcBef>
                          <a:spcPts val="235"/>
                        </a:spcBef>
                        <a:buClrTx/>
                        <a:buSzTx/>
                        <a:buFontTx/>
                        <a:buNone/>
                      </a:pPr>
                      <a:r>
                        <a:rPr sz="1600" b="1" dirty="0"/>
                        <a:t>B</a:t>
                      </a:r>
                      <a:endParaRPr sz="1600" b="1" dirty="0"/>
                    </a:p>
                  </a:txBody>
                  <a:tcPr marL="0" marR="0" marT="24130" marB="0"/>
                </a:tc>
                <a:tc>
                  <a:txBody>
                    <a:bodyPr/>
                    <a:p>
                      <a:pPr marL="17780" algn="ctr">
                        <a:lnSpc>
                          <a:spcPct val="100000"/>
                        </a:lnSpc>
                        <a:spcBef>
                          <a:spcPts val="190"/>
                        </a:spcBef>
                        <a:buNone/>
                      </a:pPr>
                      <a:r>
                        <a:rPr lang="en-US" altLang="zh-CN" sz="1700" b="1"/>
                        <a:t>0</a:t>
                      </a:r>
                      <a:endParaRPr lang="en-US" altLang="zh-CN" sz="1700" b="1"/>
                    </a:p>
                  </a:txBody>
                  <a:tcPr marL="0" marR="0" marT="2413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65"/>
                        </a:spcBef>
                      </a:pPr>
                      <a:endParaRPr sz="1700" b="1" dirty="0"/>
                    </a:p>
                  </a:txBody>
                  <a:tcPr marL="0" marR="0" marT="20955" marB="0"/>
                </a:tc>
                <a:tc>
                  <a:txBody>
                    <a:bodyPr/>
                    <a:p>
                      <a:pPr marL="16510" algn="ctr">
                        <a:lnSpc>
                          <a:spcPct val="100000"/>
                        </a:lnSpc>
                        <a:spcBef>
                          <a:spcPts val="165"/>
                        </a:spcBef>
                      </a:pPr>
                      <a:endParaRPr sz="1700" b="1" dirty="0"/>
                    </a:p>
                  </a:txBody>
                  <a:tcPr marL="0" marR="0" marT="20955" marB="0"/>
                </a:tc>
                <a:tc>
                  <a:txBody>
                    <a:bodyPr/>
                    <a:p>
                      <a:pPr marL="1587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r>
              <a:tr h="473075">
                <a:tc>
                  <a:txBody>
                    <a:bodyPr/>
                    <a:p>
                      <a:pPr algn="ctr">
                        <a:lnSpc>
                          <a:spcPct val="100000"/>
                        </a:lnSpc>
                        <a:spcBef>
                          <a:spcPts val="230"/>
                        </a:spcBef>
                      </a:pPr>
                      <a:r>
                        <a:rPr sz="1600" b="1" dirty="0"/>
                        <a:t>3</a:t>
                      </a:r>
                      <a:endParaRPr sz="1600" b="1" dirty="0"/>
                    </a:p>
                  </a:txBody>
                  <a:tcPr marL="0" marR="0" marT="29209" marB="0"/>
                </a:tc>
                <a:tc>
                  <a:txBody>
                    <a:bodyPr/>
                    <a:p>
                      <a:pPr algn="ctr">
                        <a:lnSpc>
                          <a:spcPct val="100000"/>
                        </a:lnSpc>
                        <a:spcBef>
                          <a:spcPts val="235"/>
                        </a:spcBef>
                        <a:buClrTx/>
                        <a:buSzTx/>
                        <a:buFontTx/>
                        <a:buNone/>
                      </a:pPr>
                      <a:r>
                        <a:rPr sz="1600" b="1" dirty="0"/>
                        <a:t>C</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4</a:t>
                      </a:r>
                      <a:endParaRPr sz="1600" b="1" dirty="0"/>
                    </a:p>
                  </a:txBody>
                  <a:tcPr marL="0" marR="0" marT="29844" marB="0"/>
                </a:tc>
                <a:tc>
                  <a:txBody>
                    <a:bodyPr/>
                    <a:p>
                      <a:pPr algn="ctr">
                        <a:lnSpc>
                          <a:spcPct val="100000"/>
                        </a:lnSpc>
                        <a:spcBef>
                          <a:spcPts val="235"/>
                        </a:spcBef>
                        <a:buClrTx/>
                        <a:buSzTx/>
                        <a:buFontTx/>
                        <a:buNone/>
                      </a:pPr>
                      <a:r>
                        <a:rPr sz="1600" b="1" dirty="0"/>
                        <a:t>B</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30" dirty="0"/>
                    </a:p>
                  </a:txBody>
                  <a:tcPr marL="0" marR="0" marT="24765" marB="0"/>
                </a:tc>
                <a:tc>
                  <a:txBody>
                    <a:bodyPr/>
                    <a:p>
                      <a:pPr marL="17145"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5</a:t>
                      </a:r>
                      <a:endParaRPr sz="1600" b="1" dirty="0"/>
                    </a:p>
                  </a:txBody>
                  <a:tcPr marL="0" marR="0" marT="29844" marB="0"/>
                </a:tc>
                <a:tc>
                  <a:txBody>
                    <a:bodyPr/>
                    <a:p>
                      <a:pPr algn="ctr">
                        <a:lnSpc>
                          <a:spcPct val="100000"/>
                        </a:lnSpc>
                        <a:spcBef>
                          <a:spcPts val="235"/>
                        </a:spcBef>
                        <a:buClrTx/>
                        <a:buSzTx/>
                        <a:buFontTx/>
                        <a:buNone/>
                      </a:pPr>
                      <a:r>
                        <a:rPr sz="1600" b="1" dirty="0"/>
                        <a:t>D</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6</a:t>
                      </a:r>
                      <a:endParaRPr sz="1600" b="1" dirty="0"/>
                    </a:p>
                  </a:txBody>
                  <a:tcPr marL="0" marR="0" marT="29845" marB="0"/>
                </a:tc>
                <a:tc>
                  <a:txBody>
                    <a:bodyPr/>
                    <a:p>
                      <a:pPr algn="ctr">
                        <a:lnSpc>
                          <a:spcPct val="100000"/>
                        </a:lnSpc>
                        <a:spcBef>
                          <a:spcPts val="235"/>
                        </a:spcBef>
                        <a:buClrTx/>
                        <a:buSzTx/>
                        <a:buFontTx/>
                        <a:buNone/>
                      </a:pPr>
                      <a:r>
                        <a:rPr sz="1600" b="1" dirty="0"/>
                        <a:t>A</a:t>
                      </a:r>
                      <a:endParaRPr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25" dirty="0"/>
                    </a:p>
                  </a:txBody>
                  <a:tcPr marL="0" marR="0" marT="24765" marB="0"/>
                </a:tc>
                <a:tc>
                  <a:txBody>
                    <a:bodyPr/>
                    <a:p>
                      <a:pPr marL="16510" algn="ctr">
                        <a:lnSpc>
                          <a:spcPct val="100000"/>
                        </a:lnSpc>
                        <a:spcBef>
                          <a:spcPts val="170"/>
                        </a:spcBef>
                      </a:pPr>
                      <a:endParaRPr sz="1700" b="1" dirty="0"/>
                    </a:p>
                  </a:txBody>
                  <a:tcPr marL="0" marR="0" marT="21590" marB="0"/>
                </a:tc>
                <a:tc>
                  <a:txBody>
                    <a:bodyPr/>
                    <a:p>
                      <a:pPr marL="19050" algn="ctr">
                        <a:lnSpc>
                          <a:spcPct val="100000"/>
                        </a:lnSpc>
                        <a:spcBef>
                          <a:spcPts val="195"/>
                        </a:spcBef>
                      </a:pPr>
                      <a:endParaRPr sz="1700" b="1" spc="-125" dirty="0"/>
                    </a:p>
                  </a:txBody>
                  <a:tcPr marL="0" marR="0" marT="24765" marB="0"/>
                </a:tc>
              </a:tr>
              <a:tr h="473075">
                <a:tc>
                  <a:txBody>
                    <a:bodyPr/>
                    <a:p>
                      <a:pPr algn="ctr">
                        <a:lnSpc>
                          <a:spcPct val="100000"/>
                        </a:lnSpc>
                        <a:spcBef>
                          <a:spcPts val="235"/>
                        </a:spcBef>
                      </a:pPr>
                      <a:r>
                        <a:rPr sz="1600" b="1" dirty="0"/>
                        <a:t>7</a:t>
                      </a:r>
                      <a:endParaRPr sz="1600" b="1" dirty="0"/>
                    </a:p>
                  </a:txBody>
                  <a:tcPr marL="0" marR="0" marT="29845" marB="0"/>
                </a:tc>
                <a:tc>
                  <a:txBody>
                    <a:bodyPr/>
                    <a:p>
                      <a:pPr algn="ctr">
                        <a:lnSpc>
                          <a:spcPct val="100000"/>
                        </a:lnSpc>
                        <a:spcBef>
                          <a:spcPts val="235"/>
                        </a:spcBef>
                        <a:buClrTx/>
                        <a:buSzTx/>
                        <a:buFontTx/>
                        <a:buNone/>
                      </a:pPr>
                      <a:r>
                        <a:rPr lang="en-US" sz="1600" b="1" dirty="0"/>
                        <a:t>B</a:t>
                      </a:r>
                      <a:endParaRPr lang="en-US"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bl>
          </a:graphicData>
        </a:graphic>
      </p:graphicFrame>
      <p:sp>
        <p:nvSpPr>
          <p:cNvPr id="1048730" name="文本框 3"/>
          <p:cNvSpPr txBox="1"/>
          <p:nvPr/>
        </p:nvSpPr>
        <p:spPr>
          <a:xfrm>
            <a:off x="2973070" y="2691765"/>
            <a:ext cx="701040" cy="368300"/>
          </a:xfrm>
          <a:prstGeom prst="rect">
            <a:avLst/>
          </a:prstGeom>
          <a:noFill/>
        </p:spPr>
        <p:txBody>
          <a:bodyPr wrap="square" rtlCol="0">
            <a:spAutoFit/>
          </a:bodyPr>
          <a:p>
            <a:r>
              <a:rPr lang="en-US" altLang="zh-CN" b="1">
                <a:solidFill>
                  <a:srgbClr val="FF0000"/>
                </a:solidFill>
              </a:rPr>
              <a:t>0  ↑</a:t>
            </a:r>
            <a:endParaRPr lang="zh-CN" altLang="en-US" b="1">
              <a:solidFill>
                <a:srgbClr val="FF0000"/>
              </a:solidFill>
              <a:sym typeface="+mn-ea"/>
            </a:endParaRPr>
          </a:p>
        </p:txBody>
      </p:sp>
      <p:sp>
        <p:nvSpPr>
          <p:cNvPr id="1048731" name="圆角矩形 6"/>
          <p:cNvSpPr/>
          <p:nvPr/>
        </p:nvSpPr>
        <p:spPr>
          <a:xfrm>
            <a:off x="1830070" y="2003425"/>
            <a:ext cx="1676400" cy="228600"/>
          </a:xfrm>
          <a:prstGeom prst="round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1048732" name="圆角矩形 7"/>
          <p:cNvSpPr/>
          <p:nvPr/>
        </p:nvSpPr>
        <p:spPr>
          <a:xfrm>
            <a:off x="1296670" y="2280920"/>
            <a:ext cx="365760" cy="86804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33" name="文本框 2"/>
          <p:cNvSpPr txBox="1"/>
          <p:nvPr/>
        </p:nvSpPr>
        <p:spPr>
          <a:xfrm>
            <a:off x="839470" y="1248410"/>
            <a:ext cx="2633980" cy="645160"/>
          </a:xfrm>
          <a:prstGeom prst="rect">
            <a:avLst/>
          </a:prstGeom>
          <a:noFill/>
        </p:spPr>
        <p:txBody>
          <a:bodyPr wrap="square" rtlCol="0">
            <a:spAutoFit/>
          </a:bodyPr>
          <a:p>
            <a:r>
              <a:rPr lang="en-US" altLang="zh-CN">
                <a:solidFill>
                  <a:srgbClr val="FF0000"/>
                </a:solidFill>
              </a:rPr>
              <a:t>i=1   </a:t>
            </a:r>
            <a:r>
              <a:rPr lang="en-US" altLang="zh-CN">
                <a:solidFill>
                  <a:srgbClr val="FF0000"/>
                </a:solidFill>
                <a:sym typeface="+mn-ea"/>
              </a:rPr>
              <a:t>j=2  </a:t>
            </a:r>
            <a:r>
              <a:rPr lang="zh-CN" altLang="en-US">
                <a:solidFill>
                  <a:srgbClr val="FF0000"/>
                </a:solidFill>
                <a:sym typeface="+mn-ea"/>
              </a:rPr>
              <a:t>子问题</a:t>
            </a:r>
            <a:r>
              <a:rPr lang="en-US" altLang="zh-CN">
                <a:solidFill>
                  <a:srgbClr val="FF0000"/>
                </a:solidFill>
                <a:sym typeface="+mn-ea"/>
              </a:rPr>
              <a:t>X</a:t>
            </a:r>
            <a:r>
              <a:rPr lang="en-US" altLang="zh-CN" baseline="-25000">
                <a:solidFill>
                  <a:srgbClr val="FF0000"/>
                </a:solidFill>
                <a:sym typeface="+mn-ea"/>
              </a:rPr>
              <a:t>1</a:t>
            </a:r>
            <a:r>
              <a:rPr lang="zh-CN" altLang="en-US">
                <a:solidFill>
                  <a:srgbClr val="FF0000"/>
                </a:solidFill>
                <a:sym typeface="+mn-ea"/>
              </a:rPr>
              <a:t>，</a:t>
            </a:r>
            <a:r>
              <a:rPr lang="en-US" altLang="zh-CN">
                <a:solidFill>
                  <a:srgbClr val="FF0000"/>
                </a:solidFill>
                <a:sym typeface="+mn-ea"/>
              </a:rPr>
              <a:t>Y</a:t>
            </a:r>
            <a:r>
              <a:rPr lang="en-US" altLang="zh-CN" baseline="-25000">
                <a:solidFill>
                  <a:srgbClr val="FF0000"/>
                </a:solidFill>
                <a:sym typeface="+mn-ea"/>
              </a:rPr>
              <a:t>2</a:t>
            </a:r>
            <a:endParaRPr lang="en-US" altLang="zh-CN">
              <a:solidFill>
                <a:srgbClr val="FF0000"/>
              </a:solidFill>
            </a:endParaRPr>
          </a:p>
          <a:p>
            <a:endParaRPr lang="zh-CN" altLang="en-US">
              <a:solidFill>
                <a:srgbClr val="FF0000"/>
              </a:solidFill>
            </a:endParaRPr>
          </a:p>
        </p:txBody>
      </p:sp>
      <p:sp>
        <p:nvSpPr>
          <p:cNvPr id="1048734" name="文本框 20"/>
          <p:cNvSpPr txBox="1"/>
          <p:nvPr/>
        </p:nvSpPr>
        <p:spPr>
          <a:xfrm>
            <a:off x="7247890" y="1628775"/>
            <a:ext cx="4575175" cy="3969385"/>
          </a:xfrm>
          <a:prstGeom prst="rect">
            <a:avLst/>
          </a:prstGeom>
          <a:noFill/>
        </p:spPr>
        <p:txBody>
          <a:bodyPr wrap="square" rtlCol="0">
            <a:spAutoFit/>
          </a:bodyPr>
          <a:p>
            <a:pPr indent="0">
              <a:buNone/>
            </a:pPr>
            <a:r>
              <a:rPr lang="zh-CN" altLang="en-US" sz="1800" b="1"/>
              <a:t>LCS(X,Y,m,n)</a:t>
            </a:r>
            <a:endParaRPr lang="zh-CN" altLang="en-US" sz="1800" b="1"/>
          </a:p>
          <a:p>
            <a:pPr marL="342900" indent="-342900">
              <a:buFont typeface="+mj-lt"/>
              <a:buAutoNum type="arabicPeriod" startAt="5"/>
            </a:pPr>
            <a:r>
              <a:rPr lang="zh-CN" altLang="en-US" sz="1800" b="1"/>
              <a:t>for i</a:t>
            </a:r>
            <a:r>
              <a:rPr lang="en-US" altLang="zh-CN" sz="1800" b="1"/>
              <a:t> </a:t>
            </a:r>
            <a:r>
              <a:rPr lang="zh-CN" altLang="en-US" sz="1800" b="1"/>
              <a:t>←</a:t>
            </a:r>
            <a:r>
              <a:rPr lang="en-US" altLang="zh-CN" sz="1800" b="1"/>
              <a:t> </a:t>
            </a:r>
            <a:r>
              <a:rPr lang="zh-CN" altLang="en-US" sz="1800" b="1"/>
              <a:t>1</a:t>
            </a:r>
            <a:r>
              <a:rPr lang="en-US" altLang="zh-CN" sz="1800" b="1"/>
              <a:t> </a:t>
            </a:r>
            <a:r>
              <a:rPr lang="zh-CN" altLang="en-US" sz="1800" b="1"/>
              <a:t>to m d</a:t>
            </a:r>
            <a:r>
              <a:rPr lang="en-US" altLang="zh-CN" sz="1800" b="1"/>
              <a:t>o</a:t>
            </a:r>
            <a:endParaRPr lang="zh-CN" altLang="en-US" sz="1800" b="1"/>
          </a:p>
          <a:p>
            <a:pPr marL="342900" indent="-342900">
              <a:buFont typeface="+mj-lt"/>
              <a:buAutoNum type="arabicPeriod" startAt="5"/>
            </a:pPr>
            <a:r>
              <a:rPr lang="zh-CN" altLang="en-US" sz="1800" b="1">
                <a:solidFill>
                  <a:srgbClr val="FF0000"/>
                </a:solidFill>
              </a:rPr>
              <a:t>    for</a:t>
            </a:r>
            <a:r>
              <a:rPr lang="en-US" altLang="zh-CN" sz="1800" b="1">
                <a:solidFill>
                  <a:srgbClr val="FF0000"/>
                </a:solidFill>
              </a:rPr>
              <a:t> </a:t>
            </a:r>
            <a:r>
              <a:rPr lang="zh-CN" altLang="en-US" sz="1800" b="1">
                <a:solidFill>
                  <a:srgbClr val="FF0000"/>
                </a:solidFill>
              </a:rPr>
              <a:t>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 to n do</a:t>
            </a:r>
            <a:endParaRPr lang="zh-CN" altLang="en-US" sz="1800" b="1">
              <a:solidFill>
                <a:srgbClr val="FF0000"/>
              </a:solidFill>
            </a:endParaRPr>
          </a:p>
          <a:p>
            <a:pPr marL="342900" indent="-342900">
              <a:buFont typeface="+mj-lt"/>
              <a:buAutoNum type="arabicPeriod" startAt="5"/>
            </a:pPr>
            <a:r>
              <a:rPr lang="zh-CN" altLang="en-US" sz="1800" b="1"/>
              <a:t>        if X[i]</a:t>
            </a:r>
            <a:r>
              <a:rPr lang="en-US" altLang="zh-CN" sz="1800" b="1"/>
              <a:t> </a:t>
            </a:r>
            <a:r>
              <a:rPr lang="zh-CN" altLang="en-US" sz="1800" b="1"/>
              <a:t>==</a:t>
            </a:r>
            <a:r>
              <a:rPr lang="en-US" altLang="zh-CN" sz="1800" b="1"/>
              <a:t> </a:t>
            </a:r>
            <a:r>
              <a:rPr lang="zh-CN" altLang="en-US" sz="1800" b="1"/>
              <a:t>Y[j] then </a:t>
            </a:r>
            <a:endParaRPr lang="zh-CN" altLang="en-US" sz="1800" b="1"/>
          </a:p>
          <a:p>
            <a:pPr marL="342900" indent="-342900">
              <a:buFont typeface="+mj-lt"/>
              <a:buAutoNum type="arabicPeriod" startAt="5"/>
            </a:pPr>
            <a:r>
              <a:rPr lang="zh-CN" altLang="en-US" sz="1800" b="1"/>
              <a:t>           C[i, j]</a:t>
            </a:r>
            <a:r>
              <a:rPr lang="en-US" altLang="zh-CN" sz="1800" b="1"/>
              <a:t> </a:t>
            </a:r>
            <a:r>
              <a:rPr lang="zh-CN" altLang="en-US" sz="1800" b="1"/>
              <a:t>←</a:t>
            </a:r>
            <a:r>
              <a:rPr lang="en-US" altLang="zh-CN" sz="1800" b="1"/>
              <a:t> </a:t>
            </a:r>
            <a:r>
              <a:rPr lang="zh-CN" altLang="en-US" sz="1800" b="1"/>
              <a:t>C[i-1,j-1]</a:t>
            </a:r>
            <a:r>
              <a:rPr lang="en-US" altLang="zh-CN" sz="1800" b="1"/>
              <a:t> </a:t>
            </a:r>
            <a:r>
              <a:rPr lang="zh-CN" altLang="en-US" sz="1800" b="1"/>
              <a:t>+</a:t>
            </a:r>
            <a:r>
              <a:rPr lang="en-US" altLang="zh-CN" sz="1800" b="1"/>
              <a:t> </a:t>
            </a:r>
            <a:r>
              <a:rPr lang="zh-CN" altLang="en-US" sz="1800" b="1"/>
              <a:t>1</a:t>
            </a:r>
            <a:endParaRPr lang="zh-CN" altLang="en-US" sz="1800" b="1"/>
          </a:p>
          <a:p>
            <a:pPr marL="342900" indent="-342900">
              <a:buFont typeface="+mj-lt"/>
              <a:buAutoNum type="arabicPeriod" startAt="5"/>
            </a:pPr>
            <a:r>
              <a:rPr lang="zh-CN" altLang="en-US" sz="1800" b="1"/>
              <a:t>           B[i, j] ← "↖"</a:t>
            </a:r>
            <a:endParaRPr lang="zh-CN" altLang="en-US" sz="1800" b="1"/>
          </a:p>
          <a:p>
            <a:pPr marL="342900" indent="-342900">
              <a:buFont typeface="+mj-lt"/>
              <a:buAutoNum type="arabicPeriod" startAt="5"/>
            </a:pPr>
            <a:r>
              <a:rPr lang="en-US" altLang="zh-CN" sz="1800" b="1">
                <a:solidFill>
                  <a:srgbClr val="FF0000"/>
                </a:solidFill>
                <a:sym typeface="+mn-ea"/>
              </a:rPr>
              <a:t>        </a:t>
            </a:r>
            <a:r>
              <a:rPr lang="zh-CN" altLang="en-US" sz="1800" b="1">
                <a:solidFill>
                  <a:srgbClr val="FF0000"/>
                </a:solidFill>
                <a:sym typeface="+mn-ea"/>
              </a:rPr>
              <a:t>else if C[i-1,j]</a:t>
            </a:r>
            <a:r>
              <a:rPr lang="en-US" altLang="zh-CN" sz="1800" b="1">
                <a:solidFill>
                  <a:srgbClr val="FF0000"/>
                </a:solidFill>
                <a:sym typeface="+mn-ea"/>
              </a:rPr>
              <a:t> </a:t>
            </a:r>
            <a:r>
              <a:rPr lang="zh-CN" altLang="en-US" sz="1800" b="1">
                <a:solidFill>
                  <a:srgbClr val="FF0000"/>
                </a:solidFill>
                <a:sym typeface="+mn-ea"/>
              </a:rPr>
              <a:t>≥</a:t>
            </a:r>
            <a:r>
              <a:rPr lang="en-US" altLang="zh-CN" sz="1800" b="1">
                <a:solidFill>
                  <a:srgbClr val="FF0000"/>
                </a:solidFill>
                <a:sym typeface="+mn-ea"/>
              </a:rPr>
              <a:t> </a:t>
            </a:r>
            <a:r>
              <a:rPr lang="zh-CN" altLang="en-US" sz="1800" b="1">
                <a:solidFill>
                  <a:srgbClr val="FF0000"/>
                </a:solidFill>
                <a:sym typeface="+mn-ea"/>
              </a:rPr>
              <a:t>C[i,j-1] then</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sym typeface="+mn-ea"/>
              </a:rPr>
              <a:t>                </a:t>
            </a:r>
            <a:r>
              <a:rPr lang="en-US" altLang="zh-CN" sz="1800" b="1">
                <a:solidFill>
                  <a:srgbClr val="FF0000"/>
                </a:solidFill>
                <a:sym typeface="+mn-ea"/>
              </a:rPr>
              <a:t>    </a:t>
            </a:r>
            <a:r>
              <a:rPr lang="zh-CN" altLang="en-US" sz="1800" b="1">
                <a:solidFill>
                  <a:srgbClr val="FF0000"/>
                </a:solidFill>
                <a:sym typeface="+mn-ea"/>
              </a:rPr>
              <a:t>C[i, j]</a:t>
            </a:r>
            <a:r>
              <a:rPr lang="en-US" altLang="zh-CN" sz="1800" b="1">
                <a:solidFill>
                  <a:srgbClr val="FF0000"/>
                </a:solidFill>
                <a:sym typeface="+mn-ea"/>
              </a:rPr>
              <a:t> </a:t>
            </a:r>
            <a:r>
              <a:rPr lang="zh-CN" altLang="en-US" sz="1800" b="1">
                <a:solidFill>
                  <a:srgbClr val="FF0000"/>
                </a:solidFill>
                <a:sym typeface="+mn-ea"/>
              </a:rPr>
              <a:t>←</a:t>
            </a:r>
            <a:r>
              <a:rPr lang="en-US" altLang="zh-CN" sz="1800" b="1">
                <a:solidFill>
                  <a:srgbClr val="FF0000"/>
                </a:solidFill>
                <a:sym typeface="+mn-ea"/>
              </a:rPr>
              <a:t> </a:t>
            </a:r>
            <a:r>
              <a:rPr lang="zh-CN" altLang="en-US" sz="1800" b="1">
                <a:solidFill>
                  <a:srgbClr val="FF0000"/>
                </a:solidFill>
                <a:sym typeface="+mn-ea"/>
              </a:rPr>
              <a:t>C[i-1,j]</a:t>
            </a:r>
            <a:endParaRPr lang="zh-CN" altLang="en-US" sz="1800" b="1">
              <a:solidFill>
                <a:srgbClr val="FF0000"/>
              </a:solidFill>
            </a:endParaRPr>
          </a:p>
          <a:p>
            <a:pPr marL="342900" indent="-342900" algn="l">
              <a:buClrTx/>
              <a:buSzTx/>
              <a:buFont typeface="+mj-lt"/>
              <a:buAutoNum type="arabicPeriod" startAt="5"/>
            </a:pPr>
            <a:r>
              <a:rPr lang="zh-CN" altLang="en-US" sz="1800" b="1">
                <a:solidFill>
                  <a:srgbClr val="FF0000"/>
                </a:solidFill>
                <a:sym typeface="+mn-ea"/>
              </a:rPr>
              <a:t>                    B[i, j] ← "↑"</a:t>
            </a:r>
            <a:endParaRPr lang="zh-CN" altLang="en-US" sz="1800" b="1">
              <a:solidFill>
                <a:srgbClr val="FF0000"/>
              </a:solidFill>
            </a:endParaRPr>
          </a:p>
          <a:p>
            <a:pPr marL="342900" indent="-342900" algn="l">
              <a:buClrTx/>
              <a:buSzTx/>
              <a:buFont typeface="+mj-lt"/>
              <a:buAutoNum type="arabicPeriod" startAt="5"/>
            </a:pPr>
            <a:r>
              <a:rPr lang="zh-CN" altLang="en-US" sz="1800" b="1"/>
              <a:t>        </a:t>
            </a:r>
            <a:r>
              <a:rPr lang="zh-CN" altLang="en-US" sz="1800" b="1">
                <a:sym typeface="+mn-ea"/>
              </a:rPr>
              <a:t> else C[i, j] ← C[i,j-1]</a:t>
            </a:r>
            <a:endParaRPr lang="zh-CN" altLang="en-US" sz="1800" b="1"/>
          </a:p>
          <a:p>
            <a:pPr marL="342900" indent="-342900" algn="l">
              <a:buClrTx/>
              <a:buSzTx/>
              <a:buFont typeface="+mj-lt"/>
              <a:buAutoNum type="arabicPeriod" startAt="5"/>
            </a:pPr>
            <a:r>
              <a:rPr lang="zh-CN" altLang="en-US" sz="1800" b="1">
                <a:sym typeface="+mn-ea"/>
              </a:rPr>
              <a:t>                </a:t>
            </a:r>
            <a:r>
              <a:rPr lang="en-US" altLang="zh-CN" sz="1800" b="1">
                <a:sym typeface="+mn-ea"/>
              </a:rPr>
              <a:t> </a:t>
            </a:r>
            <a:r>
              <a:rPr lang="zh-CN" altLang="en-US" sz="1800" b="1">
                <a:sym typeface="+mn-ea"/>
              </a:rPr>
              <a:t>B[i, j] ← "←"</a:t>
            </a:r>
            <a:endParaRPr lang="zh-CN" altLang="en-US" sz="1800" b="1"/>
          </a:p>
          <a:p>
            <a:pPr marL="342900" indent="-342900" algn="l">
              <a:buClrTx/>
              <a:buSzTx/>
              <a:buFont typeface="+mj-lt"/>
              <a:buAutoNum type="arabicPeriod" startAt="5"/>
            </a:pPr>
            <a:r>
              <a:rPr lang="zh-CN" altLang="en-US" sz="1800" b="1">
                <a:sym typeface="+mn-ea"/>
              </a:rPr>
              <a:t>          end</a:t>
            </a:r>
            <a:endParaRPr lang="zh-CN" altLang="en-US" sz="1800" b="1">
              <a:sym typeface="+mn-ea"/>
            </a:endParaRPr>
          </a:p>
          <a:p>
            <a:pPr marL="342900" indent="-342900" algn="l">
              <a:buClrTx/>
              <a:buSzTx/>
              <a:buFont typeface="+mj-lt"/>
              <a:buAutoNum type="arabicPeriod" startAt="5"/>
            </a:pPr>
            <a:r>
              <a:rPr lang="en-US" altLang="zh-CN" sz="1800" b="1"/>
              <a:t>      end</a:t>
            </a:r>
            <a:endParaRPr lang="en-US" altLang="zh-CN" sz="1800" b="1"/>
          </a:p>
          <a:p>
            <a:pPr marL="342900" indent="-342900" algn="l">
              <a:buClrTx/>
              <a:buSzTx/>
              <a:buFont typeface="+mj-lt"/>
              <a:buAutoNum type="arabicPeriod" startAt="5"/>
            </a:pPr>
            <a:r>
              <a:rPr lang="en-US" altLang="zh-CN" sz="1800" b="1"/>
              <a:t>  end</a:t>
            </a:r>
            <a:endParaRPr lang="en-US" altLang="zh-CN" sz="18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873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p:sp>
        <p:nvSpPr>
          <p:cNvPr id="1048735" name="文本占位符 1"/>
          <p:cNvSpPr>
            <a:spLocks noGrp="1"/>
          </p:cNvSpPr>
          <p:nvPr>
            <p:ph type="body" idx="13"/>
          </p:nvPr>
        </p:nvSpPr>
        <p:spPr>
          <a:xfrm>
            <a:off x="1097915" y="250461"/>
            <a:ext cx="1240790" cy="600804"/>
          </a:xfrm>
        </p:spPr>
        <p:txBody>
          <a:bodyPr wrap="square"/>
          <a:p>
            <a:r>
              <a:rPr lang="zh-CN" altLang="en-US" dirty="0"/>
              <a:t>实例</a:t>
            </a:r>
            <a:endParaRPr lang="zh-CN" altLang="en-US" dirty="0"/>
          </a:p>
        </p:txBody>
      </p:sp>
      <p:graphicFrame>
        <p:nvGraphicFramePr>
          <p:cNvPr id="4194310" name="object 6"/>
          <p:cNvGraphicFramePr>
            <a:graphicFrameLocks noGrp="1"/>
          </p:cNvGraphicFramePr>
          <p:nvPr>
            <p:custDataLst>
              <p:tags r:id="rId1"/>
            </p:custDataLst>
          </p:nvPr>
        </p:nvGraphicFramePr>
        <p:xfrm>
          <a:off x="839470" y="1701165"/>
          <a:ext cx="5276850" cy="4338320"/>
        </p:xfrm>
        <a:graphic>
          <a:graphicData uri="http://schemas.openxmlformats.org/drawingml/2006/table">
            <a:tbl>
              <a:tblPr firstRow="1" bandRow="1">
                <a:tableStyleId>{5940675A-B579-460E-94D1-54222C63F5DA}</a:tableStyleId>
              </a:tblPr>
              <a:tblGrid>
                <a:gridCol w="424815"/>
                <a:gridCol w="422910"/>
                <a:gridCol w="632732"/>
                <a:gridCol w="632732"/>
                <a:gridCol w="632732"/>
                <a:gridCol w="632732"/>
                <a:gridCol w="632732"/>
                <a:gridCol w="632732"/>
                <a:gridCol w="632732"/>
              </a:tblGrid>
              <a:tr h="273050">
                <a:tc rowSpan="2" gridSpan="2">
                  <a:txBody>
                    <a:bodyPr/>
                    <a:p>
                      <a:pPr>
                        <a:lnSpc>
                          <a:spcPct val="100000"/>
                        </a:lnSpc>
                        <a:buNone/>
                      </a:pPr>
                      <a:endParaRPr lang="en-US" altLang="en-US" sz="1600" b="1" dirty="0"/>
                    </a:p>
                  </a:txBody>
                  <a:tcPr marL="0" marR="0" marT="0" marB="0"/>
                </a:tc>
                <a:tc rowSpan="2" hMerge="1">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tc>
                <a:tc>
                  <a:txBody>
                    <a:bodyPr/>
                    <a:p>
                      <a:pPr algn="ctr">
                        <a:lnSpc>
                          <a:spcPct val="100000"/>
                        </a:lnSpc>
                        <a:spcBef>
                          <a:spcPts val="230"/>
                        </a:spcBef>
                        <a:buNone/>
                      </a:pPr>
                      <a:r>
                        <a:rPr lang="en-US" altLang="en-US" sz="1600" b="1" dirty="0"/>
                        <a:t>1</a:t>
                      </a:r>
                      <a:endParaRPr lang="en-US" altLang="en-US" sz="1600" b="1" dirty="0"/>
                    </a:p>
                  </a:txBody>
                  <a:tcPr marL="0" marR="0" marT="29209" marB="0"/>
                </a:tc>
                <a:tc>
                  <a:txBody>
                    <a:bodyPr/>
                    <a:p>
                      <a:pPr algn="ctr">
                        <a:lnSpc>
                          <a:spcPct val="100000"/>
                        </a:lnSpc>
                        <a:spcBef>
                          <a:spcPts val="230"/>
                        </a:spcBef>
                        <a:buNone/>
                      </a:pPr>
                      <a:r>
                        <a:rPr lang="en-US" altLang="zh-CN" sz="1600" b="1" dirty="0"/>
                        <a:t>2</a:t>
                      </a:r>
                      <a:endParaRPr lang="en-US" altLang="zh-CN" sz="1600" b="1" dirty="0"/>
                    </a:p>
                  </a:txBody>
                  <a:tcPr marL="0" marR="0" marT="29209" marB="0"/>
                </a:tc>
                <a:tc>
                  <a:txBody>
                    <a:bodyPr/>
                    <a:p>
                      <a:pPr marL="635" algn="ctr">
                        <a:lnSpc>
                          <a:spcPct val="100000"/>
                        </a:lnSpc>
                        <a:spcBef>
                          <a:spcPts val="230"/>
                        </a:spcBef>
                        <a:buNone/>
                      </a:pPr>
                      <a:r>
                        <a:rPr lang="en-US" altLang="zh-CN" sz="1600" b="1"/>
                        <a:t>3</a:t>
                      </a:r>
                      <a:endParaRPr lang="en-US" altLang="zh-CN" sz="1600" b="1"/>
                    </a:p>
                  </a:txBody>
                  <a:tcPr marL="0" marR="0" marT="29209" marB="0"/>
                </a:tc>
                <a:tc>
                  <a:txBody>
                    <a:bodyPr/>
                    <a:p>
                      <a:pPr marL="635" algn="ctr">
                        <a:lnSpc>
                          <a:spcPct val="100000"/>
                        </a:lnSpc>
                        <a:spcBef>
                          <a:spcPts val="230"/>
                        </a:spcBef>
                        <a:buNone/>
                      </a:pPr>
                      <a:r>
                        <a:rPr lang="en-US" altLang="zh-CN" sz="1600" b="1"/>
                        <a:t>4</a:t>
                      </a:r>
                      <a:endParaRPr lang="en-US" altLang="zh-CN" sz="1600" b="1"/>
                    </a:p>
                  </a:txBody>
                  <a:tcPr marL="0" marR="0" marT="29209" marB="0"/>
                </a:tc>
                <a:tc>
                  <a:txBody>
                    <a:bodyPr/>
                    <a:p>
                      <a:pPr marL="1270" algn="ctr">
                        <a:lnSpc>
                          <a:spcPct val="100000"/>
                        </a:lnSpc>
                        <a:spcBef>
                          <a:spcPts val="230"/>
                        </a:spcBef>
                        <a:buNone/>
                      </a:pPr>
                      <a:r>
                        <a:rPr lang="en-US" altLang="zh-CN" sz="1600" b="1"/>
                        <a:t>5</a:t>
                      </a:r>
                      <a:endParaRPr lang="en-US" altLang="zh-CN" sz="1600" b="1"/>
                    </a:p>
                  </a:txBody>
                  <a:tcPr marL="0" marR="0" marT="29209" marB="0"/>
                </a:tc>
                <a:tc>
                  <a:txBody>
                    <a:bodyPr/>
                    <a:p>
                      <a:pPr marL="1270" algn="ctr">
                        <a:lnSpc>
                          <a:spcPct val="100000"/>
                        </a:lnSpc>
                        <a:spcBef>
                          <a:spcPts val="230"/>
                        </a:spcBef>
                        <a:buNone/>
                      </a:pPr>
                      <a:r>
                        <a:rPr lang="en-US" altLang="zh-CN" sz="1600" b="1"/>
                        <a:t>6</a:t>
                      </a:r>
                      <a:endParaRPr lang="en-US" altLang="zh-CN" sz="1600" b="1"/>
                    </a:p>
                  </a:txBody>
                  <a:tcPr marL="0" marR="0" marT="29209" marB="0"/>
                </a:tc>
              </a:tr>
              <a:tr h="273050">
                <a:tc vMerge="1" gridSpan="2">
                  <a:tcPr marL="0" marR="0" marT="0" marB="0"/>
                </a:tc>
                <a:tc vMerge="1" hMerge="1">
                  <a:tcPr marL="0" marR="0" marT="29209" marB="0"/>
                </a:tc>
                <a:tc>
                  <a:txBody>
                    <a:bodyPr/>
                    <a:p>
                      <a:pPr algn="ctr">
                        <a:lnSpc>
                          <a:spcPct val="100000"/>
                        </a:lnSpc>
                        <a:spcBef>
                          <a:spcPts val="230"/>
                        </a:spcBef>
                        <a:buNone/>
                      </a:pPr>
                      <a:r>
                        <a:rPr lang="en-US" altLang="en-US" sz="1600" b="1" dirty="0"/>
                        <a:t>Y[j]</a:t>
                      </a:r>
                      <a:endParaRPr lang="en-US" altLang="en-US" sz="1600" b="1" dirty="0"/>
                    </a:p>
                  </a:txBody>
                  <a:tcPr marL="0" marR="0" marT="29209" marB="0"/>
                </a:tc>
                <a:tc>
                  <a:txBody>
                    <a:bodyPr/>
                    <a:p>
                      <a:pPr algn="ctr">
                        <a:lnSpc>
                          <a:spcPct val="100000"/>
                        </a:lnSpc>
                        <a:spcBef>
                          <a:spcPts val="230"/>
                        </a:spcBef>
                        <a:buNone/>
                      </a:pPr>
                      <a:r>
                        <a:rPr lang="en-US" altLang="en-US" sz="1600" b="1" dirty="0"/>
                        <a:t>B</a:t>
                      </a:r>
                      <a:endParaRPr lang="en-US" altLang="en-US" sz="1600" b="1" dirty="0">
                        <a:noFill/>
                      </a:endParaRPr>
                    </a:p>
                  </a:txBody>
                  <a:tcPr marL="0" marR="0" marT="29209" marB="0">
                    <a:noFill/>
                  </a:tcPr>
                </a:tc>
                <a:tc>
                  <a:txBody>
                    <a:bodyPr/>
                    <a:p>
                      <a:pPr algn="ctr">
                        <a:lnSpc>
                          <a:spcPct val="100000"/>
                        </a:lnSpc>
                        <a:spcBef>
                          <a:spcPts val="230"/>
                        </a:spcBef>
                        <a:buNone/>
                      </a:pPr>
                      <a:r>
                        <a:rPr lang="en-US" altLang="zh-CN" sz="1600" b="1" dirty="0"/>
                        <a:t>D</a:t>
                      </a:r>
                      <a:endParaRPr lang="en-US" altLang="zh-CN" sz="1600" b="1" dirty="0"/>
                    </a:p>
                  </a:txBody>
                  <a:tcPr marL="0" marR="0" marT="29209" marB="0">
                    <a:noFill/>
                  </a:tcPr>
                </a:tc>
                <a:tc>
                  <a:txBody>
                    <a:bodyPr/>
                    <a:p>
                      <a:pPr marL="635" algn="ctr">
                        <a:lnSpc>
                          <a:spcPct val="100000"/>
                        </a:lnSpc>
                        <a:spcBef>
                          <a:spcPts val="230"/>
                        </a:spcBef>
                        <a:buNone/>
                      </a:pPr>
                      <a:r>
                        <a:rPr lang="en-US" altLang="zh-CN" sz="1600" b="1"/>
                        <a:t>C</a:t>
                      </a:r>
                      <a:endParaRPr lang="en-US" altLang="zh-CN" sz="1600" b="1"/>
                    </a:p>
                  </a:txBody>
                  <a:tcPr marL="0" marR="0" marT="29209" marB="0">
                    <a:solidFill>
                      <a:srgbClr val="FFFF00"/>
                    </a:solidFill>
                  </a:tcPr>
                </a:tc>
                <a:tc>
                  <a:txBody>
                    <a:bodyPr/>
                    <a:p>
                      <a:pPr marL="635" algn="ctr">
                        <a:lnSpc>
                          <a:spcPct val="100000"/>
                        </a:lnSpc>
                        <a:spcBef>
                          <a:spcPts val="230"/>
                        </a:spcBef>
                        <a:buNone/>
                      </a:pPr>
                      <a:r>
                        <a:rPr lang="en-US" altLang="zh-CN" sz="1600" b="1"/>
                        <a:t>A</a:t>
                      </a:r>
                      <a:endParaRPr lang="en-US" altLang="zh-CN" sz="1600" b="1"/>
                    </a:p>
                  </a:txBody>
                  <a:tcPr marL="0" marR="0" marT="29209" marB="0"/>
                </a:tc>
                <a:tc>
                  <a:txBody>
                    <a:bodyPr/>
                    <a:p>
                      <a:pPr marL="1270" algn="ctr">
                        <a:lnSpc>
                          <a:spcPct val="100000"/>
                        </a:lnSpc>
                        <a:spcBef>
                          <a:spcPts val="230"/>
                        </a:spcBef>
                        <a:buNone/>
                      </a:pPr>
                      <a:r>
                        <a:rPr lang="en-US" altLang="zh-CN" sz="1600" b="1"/>
                        <a:t>B</a:t>
                      </a:r>
                      <a:endParaRPr lang="en-US" altLang="zh-CN" sz="1600" b="1"/>
                    </a:p>
                  </a:txBody>
                  <a:tcPr marL="0" marR="0" marT="29209" marB="0"/>
                </a:tc>
                <a:tc>
                  <a:txBody>
                    <a:bodyPr/>
                    <a:p>
                      <a:pPr marL="1270" algn="ctr">
                        <a:lnSpc>
                          <a:spcPct val="100000"/>
                        </a:lnSpc>
                        <a:spcBef>
                          <a:spcPts val="230"/>
                        </a:spcBef>
                        <a:buNone/>
                      </a:pPr>
                      <a:r>
                        <a:rPr lang="en-US" altLang="zh-CN" sz="1600" b="1"/>
                        <a:t>A</a:t>
                      </a:r>
                      <a:endParaRPr lang="en-US" altLang="zh-CN" sz="1600" b="1"/>
                    </a:p>
                  </a:txBody>
                  <a:tcPr marL="0" marR="0" marT="29209" marB="0"/>
                </a:tc>
              </a:tr>
              <a:tr h="480695">
                <a:tc>
                  <a:txBody>
                    <a:bodyPr/>
                    <a:p>
                      <a:pPr algn="ctr">
                        <a:lnSpc>
                          <a:spcPct val="100000"/>
                        </a:lnSpc>
                        <a:spcBef>
                          <a:spcPts val="230"/>
                        </a:spcBef>
                        <a:buClrTx/>
                        <a:buSzTx/>
                        <a:buFontTx/>
                      </a:pPr>
                      <a:r>
                        <a:rPr sz="1600" b="1" dirty="0"/>
                        <a:t>0</a:t>
                      </a:r>
                      <a:endParaRPr sz="1600" b="1" dirty="0"/>
                    </a:p>
                  </a:txBody>
                  <a:tcPr marL="0" marR="0" marT="0" marB="0"/>
                </a:tc>
                <a:tc>
                  <a:txBody>
                    <a:bodyPr/>
                    <a:p>
                      <a:pPr algn="ctr">
                        <a:lnSpc>
                          <a:spcPct val="100000"/>
                        </a:lnSpc>
                        <a:spcBef>
                          <a:spcPts val="235"/>
                        </a:spcBef>
                        <a:buClrTx/>
                        <a:buSzTx/>
                        <a:buFontTx/>
                        <a:buNone/>
                      </a:pPr>
                      <a:r>
                        <a:rPr sz="1600" b="1" dirty="0"/>
                        <a:t>X</a:t>
                      </a:r>
                      <a:r>
                        <a:rPr lang="en-US" sz="1600" b="1" dirty="0"/>
                        <a:t>[</a:t>
                      </a:r>
                      <a:r>
                        <a:rPr sz="1600" b="1" dirty="0"/>
                        <a:t>i</a:t>
                      </a:r>
                      <a:r>
                        <a:rPr lang="en-US" sz="1600" b="1" dirty="0"/>
                        <a:t>]</a:t>
                      </a:r>
                      <a:endParaRPr lang="en-US" sz="1600" b="1" dirty="0"/>
                    </a:p>
                  </a:txBody>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noFill/>
                  </a:tcPr>
                </a:tc>
                <a:tc>
                  <a:txBody>
                    <a:bodyPr/>
                    <a:p>
                      <a:pPr algn="ctr">
                        <a:lnSpc>
                          <a:spcPct val="100000"/>
                        </a:lnSpc>
                        <a:spcBef>
                          <a:spcPts val="230"/>
                        </a:spcBef>
                      </a:pPr>
                      <a:r>
                        <a:rPr lang="en-US" sz="1600" b="1" dirty="0"/>
                        <a:t>0</a:t>
                      </a:r>
                      <a:endParaRPr lang="en-US" sz="1600" b="1" dirty="0"/>
                    </a:p>
                  </a:txBody>
                  <a:tcPr marL="0" marR="0" marT="29209" marB="0">
                    <a:noFill/>
                  </a:tcPr>
                </a:tc>
                <a:tc>
                  <a:txBody>
                    <a:bodyPr/>
                    <a:p>
                      <a:pPr algn="ctr">
                        <a:lnSpc>
                          <a:spcPct val="100000"/>
                        </a:lnSpc>
                        <a:spcBef>
                          <a:spcPts val="230"/>
                        </a:spcBef>
                      </a:pPr>
                      <a:r>
                        <a:rPr lang="en-US" altLang="zh-CN" sz="1600" b="1" dirty="0"/>
                        <a:t>0</a:t>
                      </a:r>
                      <a:endParaRPr lang="en-US" altLang="zh-CN" sz="1600" b="1" dirty="0"/>
                    </a:p>
                  </a:txBody>
                  <a:tcPr marL="0" marR="0" marT="29209" marB="0">
                    <a:noFill/>
                  </a:tcPr>
                </a:tc>
                <a:tc>
                  <a:txBody>
                    <a:bodyPr/>
                    <a:p>
                      <a:pPr marL="635" algn="ctr">
                        <a:lnSpc>
                          <a:spcPct val="100000"/>
                        </a:lnSpc>
                        <a:spcBef>
                          <a:spcPts val="230"/>
                        </a:spcBef>
                      </a:pPr>
                      <a:r>
                        <a:rPr lang="en-US" sz="1600" b="1"/>
                        <a:t>0</a:t>
                      </a:r>
                      <a:endParaRPr lang="en-US" sz="1600" b="1"/>
                    </a:p>
                  </a:txBody>
                  <a:tcPr marL="0" marR="0" marT="29209" marB="0">
                    <a:solidFill>
                      <a:srgbClr val="00B0F0"/>
                    </a:solidFill>
                  </a:tcPr>
                </a:tc>
                <a:tc>
                  <a:txBody>
                    <a:bodyPr/>
                    <a:p>
                      <a:pPr marL="635"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r>
              <a:tr h="473075">
                <a:tc>
                  <a:txBody>
                    <a:bodyPr/>
                    <a:p>
                      <a:pPr algn="ctr">
                        <a:lnSpc>
                          <a:spcPct val="100000"/>
                        </a:lnSpc>
                        <a:spcBef>
                          <a:spcPts val="230"/>
                        </a:spcBef>
                      </a:pPr>
                      <a:r>
                        <a:rPr sz="1600" b="1" dirty="0"/>
                        <a:t>1</a:t>
                      </a:r>
                      <a:endParaRPr sz="1600" b="1" dirty="0"/>
                    </a:p>
                  </a:txBody>
                  <a:tcPr marL="0" marR="0" marT="29209" marB="0"/>
                </a:tc>
                <a:tc>
                  <a:txBody>
                    <a:bodyPr/>
                    <a:p>
                      <a:pPr algn="ctr">
                        <a:lnSpc>
                          <a:spcPct val="100000"/>
                        </a:lnSpc>
                        <a:spcBef>
                          <a:spcPts val="235"/>
                        </a:spcBef>
                        <a:buClrTx/>
                        <a:buSzTx/>
                        <a:buFontTx/>
                        <a:buNone/>
                      </a:pPr>
                      <a:r>
                        <a:rPr sz="1600" b="1" dirty="0"/>
                        <a:t>A</a:t>
                      </a:r>
                      <a:endParaRPr sz="1600" b="1" dirty="0"/>
                    </a:p>
                  </a:txBody>
                  <a:tcPr marL="0" marR="0" marT="20955" marB="0">
                    <a:solidFill>
                      <a:srgbClr val="FFFF00"/>
                    </a:solidFill>
                  </a:tcPr>
                </a:tc>
                <a:tc>
                  <a:txBody>
                    <a:bodyPr/>
                    <a:p>
                      <a:pPr marL="15240" algn="ctr">
                        <a:lnSpc>
                          <a:spcPct val="100000"/>
                        </a:lnSpc>
                        <a:spcBef>
                          <a:spcPts val="165"/>
                        </a:spcBef>
                        <a:buNone/>
                      </a:pPr>
                      <a:r>
                        <a:rPr lang="en-US" altLang="zh-CN" sz="1700" b="1"/>
                        <a:t>0</a:t>
                      </a:r>
                      <a:endParaRPr lang="en-US" altLang="zh-CN" sz="1700" b="1"/>
                    </a:p>
                  </a:txBody>
                  <a:tcPr marL="0" marR="0" marT="20955" marB="0">
                    <a:noFill/>
                  </a:tcPr>
                </a:tc>
                <a:tc>
                  <a:txBody>
                    <a:bodyPr/>
                    <a:p>
                      <a:pPr algn="ctr">
                        <a:lnSpc>
                          <a:spcPct val="100000"/>
                        </a:lnSpc>
                        <a:spcBef>
                          <a:spcPts val="230"/>
                        </a:spcBef>
                        <a:buClrTx/>
                        <a:buSzTx/>
                        <a:buFontTx/>
                      </a:pPr>
                      <a:r>
                        <a:rPr lang="en-US" sz="1600" b="1" dirty="0">
                          <a:sym typeface="+mn-ea"/>
                        </a:rPr>
                        <a:t>0  ↑</a:t>
                      </a:r>
                      <a:endParaRPr lang="en-US" sz="1600" b="1" dirty="0">
                        <a:sym typeface="+mn-ea"/>
                      </a:endParaRPr>
                    </a:p>
                  </a:txBody>
                  <a:tcPr marL="0" marR="0" marT="20955" marB="0">
                    <a:noFill/>
                  </a:tcPr>
                </a:tc>
                <a:tc>
                  <a:txBody>
                    <a:bodyPr/>
                    <a:p>
                      <a:pPr algn="ctr">
                        <a:lnSpc>
                          <a:spcPct val="100000"/>
                        </a:lnSpc>
                        <a:spcBef>
                          <a:spcPts val="230"/>
                        </a:spcBef>
                        <a:buClrTx/>
                        <a:buSzTx/>
                        <a:buFontTx/>
                      </a:pPr>
                      <a:r>
                        <a:rPr lang="en-US" sz="1700" b="1" dirty="0">
                          <a:sym typeface="+mn-ea"/>
                        </a:rPr>
                        <a:t>0  ↑</a:t>
                      </a:r>
                      <a:endParaRPr lang="en-US" sz="1700" b="1" spc="-130" dirty="0">
                        <a:solidFill>
                          <a:schemeClr val="tx1"/>
                        </a:solidFill>
                        <a:sym typeface="+mn-ea"/>
                      </a:endParaRPr>
                    </a:p>
                  </a:txBody>
                  <a:tcPr marL="0" marR="0" marT="20955" marB="0">
                    <a:solidFill>
                      <a:srgbClr val="00B0F0"/>
                    </a:solidFill>
                  </a:tcPr>
                </a:tc>
                <a:tc>
                  <a:txBody>
                    <a:bodyPr/>
                    <a:p>
                      <a:pPr marL="15875" algn="ctr">
                        <a:lnSpc>
                          <a:spcPct val="100000"/>
                        </a:lnSpc>
                        <a:spcBef>
                          <a:spcPts val="165"/>
                        </a:spcBef>
                      </a:pPr>
                      <a:endParaRPr sz="1700" b="1" dirty="0"/>
                    </a:p>
                  </a:txBody>
                  <a:tcPr marL="0" marR="0" marT="20955" marB="0">
                    <a:solidFill>
                      <a:srgbClr val="FFFF00"/>
                    </a:solidFill>
                  </a:tcPr>
                </a:tc>
                <a:tc>
                  <a:txBody>
                    <a:bodyPr/>
                    <a:p>
                      <a:pPr marL="17780"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r>
              <a:tr h="473075">
                <a:tc>
                  <a:txBody>
                    <a:bodyPr/>
                    <a:p>
                      <a:pPr algn="ctr">
                        <a:lnSpc>
                          <a:spcPct val="100000"/>
                        </a:lnSpc>
                        <a:spcBef>
                          <a:spcPts val="230"/>
                        </a:spcBef>
                      </a:pPr>
                      <a:r>
                        <a:rPr sz="1600" b="1" dirty="0"/>
                        <a:t>2</a:t>
                      </a:r>
                      <a:endParaRPr sz="1600" b="1" dirty="0"/>
                    </a:p>
                  </a:txBody>
                  <a:tcPr marL="0" marR="0" marT="29209" marB="0"/>
                </a:tc>
                <a:tc>
                  <a:txBody>
                    <a:bodyPr/>
                    <a:p>
                      <a:pPr algn="ctr">
                        <a:lnSpc>
                          <a:spcPct val="100000"/>
                        </a:lnSpc>
                        <a:spcBef>
                          <a:spcPts val="235"/>
                        </a:spcBef>
                        <a:buClrTx/>
                        <a:buSzTx/>
                        <a:buFontTx/>
                        <a:buNone/>
                      </a:pPr>
                      <a:r>
                        <a:rPr sz="1600" b="1" dirty="0"/>
                        <a:t>B</a:t>
                      </a:r>
                      <a:endParaRPr sz="1600" b="1" dirty="0"/>
                    </a:p>
                  </a:txBody>
                  <a:tcPr marL="0" marR="0" marT="24130" marB="0"/>
                </a:tc>
                <a:tc>
                  <a:txBody>
                    <a:bodyPr/>
                    <a:p>
                      <a:pPr marL="17780" algn="ctr">
                        <a:lnSpc>
                          <a:spcPct val="100000"/>
                        </a:lnSpc>
                        <a:spcBef>
                          <a:spcPts val="190"/>
                        </a:spcBef>
                        <a:buNone/>
                      </a:pPr>
                      <a:r>
                        <a:rPr lang="en-US" altLang="zh-CN" sz="1700" b="1"/>
                        <a:t>0</a:t>
                      </a:r>
                      <a:endParaRPr lang="en-US" altLang="zh-CN" sz="1700" b="1"/>
                    </a:p>
                  </a:txBody>
                  <a:tcPr marL="0" marR="0" marT="2413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65"/>
                        </a:spcBef>
                      </a:pPr>
                      <a:endParaRPr sz="1700" b="1" dirty="0"/>
                    </a:p>
                  </a:txBody>
                  <a:tcPr marL="0" marR="0" marT="20955" marB="0"/>
                </a:tc>
                <a:tc>
                  <a:txBody>
                    <a:bodyPr/>
                    <a:p>
                      <a:pPr marL="16510" algn="ctr">
                        <a:lnSpc>
                          <a:spcPct val="100000"/>
                        </a:lnSpc>
                        <a:spcBef>
                          <a:spcPts val="165"/>
                        </a:spcBef>
                      </a:pPr>
                      <a:endParaRPr sz="1700" b="1" dirty="0"/>
                    </a:p>
                  </a:txBody>
                  <a:tcPr marL="0" marR="0" marT="20955" marB="0"/>
                </a:tc>
                <a:tc>
                  <a:txBody>
                    <a:bodyPr/>
                    <a:p>
                      <a:pPr marL="1587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r>
              <a:tr h="473075">
                <a:tc>
                  <a:txBody>
                    <a:bodyPr/>
                    <a:p>
                      <a:pPr algn="ctr">
                        <a:lnSpc>
                          <a:spcPct val="100000"/>
                        </a:lnSpc>
                        <a:spcBef>
                          <a:spcPts val="230"/>
                        </a:spcBef>
                      </a:pPr>
                      <a:r>
                        <a:rPr sz="1600" b="1" dirty="0"/>
                        <a:t>3</a:t>
                      </a:r>
                      <a:endParaRPr sz="1600" b="1" dirty="0"/>
                    </a:p>
                  </a:txBody>
                  <a:tcPr marL="0" marR="0" marT="29209" marB="0"/>
                </a:tc>
                <a:tc>
                  <a:txBody>
                    <a:bodyPr/>
                    <a:p>
                      <a:pPr algn="ctr">
                        <a:lnSpc>
                          <a:spcPct val="100000"/>
                        </a:lnSpc>
                        <a:spcBef>
                          <a:spcPts val="235"/>
                        </a:spcBef>
                        <a:buClrTx/>
                        <a:buSzTx/>
                        <a:buFontTx/>
                        <a:buNone/>
                      </a:pPr>
                      <a:r>
                        <a:rPr sz="1600" b="1" dirty="0"/>
                        <a:t>C</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4</a:t>
                      </a:r>
                      <a:endParaRPr sz="1600" b="1" dirty="0"/>
                    </a:p>
                  </a:txBody>
                  <a:tcPr marL="0" marR="0" marT="29844" marB="0"/>
                </a:tc>
                <a:tc>
                  <a:txBody>
                    <a:bodyPr/>
                    <a:p>
                      <a:pPr algn="ctr">
                        <a:lnSpc>
                          <a:spcPct val="100000"/>
                        </a:lnSpc>
                        <a:spcBef>
                          <a:spcPts val="235"/>
                        </a:spcBef>
                        <a:buClrTx/>
                        <a:buSzTx/>
                        <a:buFontTx/>
                        <a:buNone/>
                      </a:pPr>
                      <a:r>
                        <a:rPr sz="1600" b="1" dirty="0"/>
                        <a:t>B</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30" dirty="0"/>
                    </a:p>
                  </a:txBody>
                  <a:tcPr marL="0" marR="0" marT="24765" marB="0"/>
                </a:tc>
                <a:tc>
                  <a:txBody>
                    <a:bodyPr/>
                    <a:p>
                      <a:pPr marL="17145"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5</a:t>
                      </a:r>
                      <a:endParaRPr sz="1600" b="1" dirty="0"/>
                    </a:p>
                  </a:txBody>
                  <a:tcPr marL="0" marR="0" marT="29844" marB="0"/>
                </a:tc>
                <a:tc>
                  <a:txBody>
                    <a:bodyPr/>
                    <a:p>
                      <a:pPr algn="ctr">
                        <a:lnSpc>
                          <a:spcPct val="100000"/>
                        </a:lnSpc>
                        <a:spcBef>
                          <a:spcPts val="235"/>
                        </a:spcBef>
                        <a:buClrTx/>
                        <a:buSzTx/>
                        <a:buFontTx/>
                        <a:buNone/>
                      </a:pPr>
                      <a:r>
                        <a:rPr sz="1600" b="1" dirty="0"/>
                        <a:t>D</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6</a:t>
                      </a:r>
                      <a:endParaRPr sz="1600" b="1" dirty="0"/>
                    </a:p>
                  </a:txBody>
                  <a:tcPr marL="0" marR="0" marT="29845" marB="0"/>
                </a:tc>
                <a:tc>
                  <a:txBody>
                    <a:bodyPr/>
                    <a:p>
                      <a:pPr algn="ctr">
                        <a:lnSpc>
                          <a:spcPct val="100000"/>
                        </a:lnSpc>
                        <a:spcBef>
                          <a:spcPts val="235"/>
                        </a:spcBef>
                        <a:buClrTx/>
                        <a:buSzTx/>
                        <a:buFontTx/>
                        <a:buNone/>
                      </a:pPr>
                      <a:r>
                        <a:rPr sz="1600" b="1" dirty="0"/>
                        <a:t>A</a:t>
                      </a:r>
                      <a:endParaRPr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25" dirty="0"/>
                    </a:p>
                  </a:txBody>
                  <a:tcPr marL="0" marR="0" marT="24765" marB="0"/>
                </a:tc>
                <a:tc>
                  <a:txBody>
                    <a:bodyPr/>
                    <a:p>
                      <a:pPr marL="16510" algn="ctr">
                        <a:lnSpc>
                          <a:spcPct val="100000"/>
                        </a:lnSpc>
                        <a:spcBef>
                          <a:spcPts val="170"/>
                        </a:spcBef>
                      </a:pPr>
                      <a:endParaRPr sz="1700" b="1" dirty="0"/>
                    </a:p>
                  </a:txBody>
                  <a:tcPr marL="0" marR="0" marT="21590" marB="0"/>
                </a:tc>
                <a:tc>
                  <a:txBody>
                    <a:bodyPr/>
                    <a:p>
                      <a:pPr marL="19050" algn="ctr">
                        <a:lnSpc>
                          <a:spcPct val="100000"/>
                        </a:lnSpc>
                        <a:spcBef>
                          <a:spcPts val="195"/>
                        </a:spcBef>
                      </a:pPr>
                      <a:endParaRPr sz="1700" b="1" spc="-125" dirty="0"/>
                    </a:p>
                  </a:txBody>
                  <a:tcPr marL="0" marR="0" marT="24765" marB="0"/>
                </a:tc>
              </a:tr>
              <a:tr h="473075">
                <a:tc>
                  <a:txBody>
                    <a:bodyPr/>
                    <a:p>
                      <a:pPr algn="ctr">
                        <a:lnSpc>
                          <a:spcPct val="100000"/>
                        </a:lnSpc>
                        <a:spcBef>
                          <a:spcPts val="235"/>
                        </a:spcBef>
                      </a:pPr>
                      <a:r>
                        <a:rPr sz="1600" b="1" dirty="0"/>
                        <a:t>7</a:t>
                      </a:r>
                      <a:endParaRPr sz="1600" b="1" dirty="0"/>
                    </a:p>
                  </a:txBody>
                  <a:tcPr marL="0" marR="0" marT="29845" marB="0"/>
                </a:tc>
                <a:tc>
                  <a:txBody>
                    <a:bodyPr/>
                    <a:p>
                      <a:pPr algn="ctr">
                        <a:lnSpc>
                          <a:spcPct val="100000"/>
                        </a:lnSpc>
                        <a:spcBef>
                          <a:spcPts val="235"/>
                        </a:spcBef>
                        <a:buClrTx/>
                        <a:buSzTx/>
                        <a:buFontTx/>
                        <a:buNone/>
                      </a:pPr>
                      <a:r>
                        <a:rPr lang="en-US" sz="1600" b="1" dirty="0"/>
                        <a:t>B</a:t>
                      </a:r>
                      <a:endParaRPr lang="en-US"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bl>
          </a:graphicData>
        </a:graphic>
      </p:graphicFrame>
      <p:sp>
        <p:nvSpPr>
          <p:cNvPr id="1048736" name="文本框 7"/>
          <p:cNvSpPr txBox="1"/>
          <p:nvPr/>
        </p:nvSpPr>
        <p:spPr>
          <a:xfrm>
            <a:off x="3647440" y="2708910"/>
            <a:ext cx="701040" cy="368300"/>
          </a:xfrm>
          <a:prstGeom prst="rect">
            <a:avLst/>
          </a:prstGeom>
          <a:noFill/>
        </p:spPr>
        <p:txBody>
          <a:bodyPr wrap="square" rtlCol="0">
            <a:spAutoFit/>
          </a:bodyPr>
          <a:p>
            <a:r>
              <a:rPr lang="en-US" altLang="zh-CN">
                <a:solidFill>
                  <a:srgbClr val="FF0000"/>
                </a:solidFill>
              </a:rPr>
              <a:t>0  ↑</a:t>
            </a:r>
            <a:endParaRPr lang="zh-CN" altLang="en-US" b="1">
              <a:solidFill>
                <a:srgbClr val="FF0000"/>
              </a:solidFill>
              <a:sym typeface="+mn-ea"/>
            </a:endParaRPr>
          </a:p>
        </p:txBody>
      </p:sp>
      <p:sp>
        <p:nvSpPr>
          <p:cNvPr id="1048737" name="圆角矩形 8"/>
          <p:cNvSpPr/>
          <p:nvPr/>
        </p:nvSpPr>
        <p:spPr>
          <a:xfrm>
            <a:off x="1775460" y="2048510"/>
            <a:ext cx="2362200" cy="2286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38" name="圆角矩形 9"/>
          <p:cNvSpPr/>
          <p:nvPr/>
        </p:nvSpPr>
        <p:spPr>
          <a:xfrm>
            <a:off x="1271270" y="2277110"/>
            <a:ext cx="386080" cy="914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39" name="文本框 20"/>
          <p:cNvSpPr txBox="1"/>
          <p:nvPr/>
        </p:nvSpPr>
        <p:spPr>
          <a:xfrm>
            <a:off x="7247890" y="1628775"/>
            <a:ext cx="4378960" cy="3969385"/>
          </a:xfrm>
          <a:prstGeom prst="rect">
            <a:avLst/>
          </a:prstGeom>
          <a:noFill/>
        </p:spPr>
        <p:txBody>
          <a:bodyPr wrap="square" rtlCol="0">
            <a:spAutoFit/>
          </a:bodyPr>
          <a:p>
            <a:pPr indent="0">
              <a:buNone/>
            </a:pPr>
            <a:r>
              <a:rPr lang="zh-CN" altLang="en-US" sz="1800" b="1"/>
              <a:t>LCS(X,Y,m,n)</a:t>
            </a:r>
            <a:endParaRPr lang="zh-CN" altLang="en-US" sz="1800" b="1"/>
          </a:p>
          <a:p>
            <a:pPr marL="342900" indent="-342900">
              <a:buFont typeface="+mj-lt"/>
              <a:buAutoNum type="arabicPeriod" startAt="5"/>
            </a:pPr>
            <a:r>
              <a:rPr lang="zh-CN" altLang="en-US" sz="1800" b="1"/>
              <a:t>for i</a:t>
            </a:r>
            <a:r>
              <a:rPr lang="en-US" altLang="zh-CN" sz="1800" b="1"/>
              <a:t> </a:t>
            </a:r>
            <a:r>
              <a:rPr lang="zh-CN" altLang="en-US" sz="1800" b="1"/>
              <a:t>←</a:t>
            </a:r>
            <a:r>
              <a:rPr lang="en-US" altLang="zh-CN" sz="1800" b="1"/>
              <a:t> </a:t>
            </a:r>
            <a:r>
              <a:rPr lang="zh-CN" altLang="en-US" sz="1800" b="1"/>
              <a:t>1</a:t>
            </a:r>
            <a:r>
              <a:rPr lang="en-US" altLang="zh-CN" sz="1800" b="1"/>
              <a:t> </a:t>
            </a:r>
            <a:r>
              <a:rPr lang="zh-CN" altLang="en-US" sz="1800" b="1"/>
              <a:t>to m d</a:t>
            </a:r>
            <a:r>
              <a:rPr lang="en-US" altLang="zh-CN" sz="1800" b="1"/>
              <a:t>o</a:t>
            </a:r>
            <a:endParaRPr lang="zh-CN" altLang="en-US" sz="1800" b="1"/>
          </a:p>
          <a:p>
            <a:pPr marL="342900" indent="-342900">
              <a:buFont typeface="+mj-lt"/>
              <a:buAutoNum type="arabicPeriod" startAt="5"/>
            </a:pPr>
            <a:r>
              <a:rPr lang="zh-CN" altLang="en-US" sz="1800" b="1">
                <a:solidFill>
                  <a:srgbClr val="FF0000"/>
                </a:solidFill>
              </a:rPr>
              <a:t>    for</a:t>
            </a:r>
            <a:r>
              <a:rPr lang="en-US" altLang="zh-CN" sz="1800" b="1">
                <a:solidFill>
                  <a:srgbClr val="FF0000"/>
                </a:solidFill>
              </a:rPr>
              <a:t> </a:t>
            </a:r>
            <a:r>
              <a:rPr lang="zh-CN" altLang="en-US" sz="1800" b="1">
                <a:solidFill>
                  <a:srgbClr val="FF0000"/>
                </a:solidFill>
              </a:rPr>
              <a:t>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 to n do</a:t>
            </a:r>
            <a:endParaRPr lang="zh-CN" altLang="en-US" sz="1800" b="1">
              <a:solidFill>
                <a:srgbClr val="FF0000"/>
              </a:solidFill>
            </a:endParaRPr>
          </a:p>
          <a:p>
            <a:pPr marL="342900" indent="-342900">
              <a:buFont typeface="+mj-lt"/>
              <a:buAutoNum type="arabicPeriod" startAt="5"/>
            </a:pPr>
            <a:r>
              <a:rPr lang="zh-CN" altLang="en-US" sz="1800" b="1"/>
              <a:t>        if X[i]</a:t>
            </a:r>
            <a:r>
              <a:rPr lang="en-US" altLang="zh-CN" sz="1800" b="1"/>
              <a:t> </a:t>
            </a:r>
            <a:r>
              <a:rPr lang="zh-CN" altLang="en-US" sz="1800" b="1"/>
              <a:t>==</a:t>
            </a:r>
            <a:r>
              <a:rPr lang="en-US" altLang="zh-CN" sz="1800" b="1"/>
              <a:t> </a:t>
            </a:r>
            <a:r>
              <a:rPr lang="zh-CN" altLang="en-US" sz="1800" b="1"/>
              <a:t>Y[j] then </a:t>
            </a:r>
            <a:endParaRPr lang="zh-CN" altLang="en-US" sz="1800" b="1"/>
          </a:p>
          <a:p>
            <a:pPr marL="342900" indent="-342900">
              <a:buFont typeface="+mj-lt"/>
              <a:buAutoNum type="arabicPeriod" startAt="5"/>
            </a:pPr>
            <a:r>
              <a:rPr lang="zh-CN" altLang="en-US" sz="1800" b="1"/>
              <a:t>           C[i, j]</a:t>
            </a:r>
            <a:r>
              <a:rPr lang="en-US" altLang="zh-CN" sz="1800" b="1"/>
              <a:t> </a:t>
            </a:r>
            <a:r>
              <a:rPr lang="zh-CN" altLang="en-US" sz="1800" b="1"/>
              <a:t>←</a:t>
            </a:r>
            <a:r>
              <a:rPr lang="en-US" altLang="zh-CN" sz="1800" b="1"/>
              <a:t> </a:t>
            </a:r>
            <a:r>
              <a:rPr lang="zh-CN" altLang="en-US" sz="1800" b="1"/>
              <a:t>C[i-1,j-1]</a:t>
            </a:r>
            <a:r>
              <a:rPr lang="en-US" altLang="zh-CN" sz="1800" b="1"/>
              <a:t> </a:t>
            </a:r>
            <a:r>
              <a:rPr lang="zh-CN" altLang="en-US" sz="1800" b="1"/>
              <a:t>+</a:t>
            </a:r>
            <a:r>
              <a:rPr lang="en-US" altLang="zh-CN" sz="1800" b="1"/>
              <a:t> </a:t>
            </a:r>
            <a:r>
              <a:rPr lang="zh-CN" altLang="en-US" sz="1800" b="1"/>
              <a:t>1</a:t>
            </a:r>
            <a:endParaRPr lang="zh-CN" altLang="en-US" sz="1800" b="1"/>
          </a:p>
          <a:p>
            <a:pPr marL="342900" indent="-342900">
              <a:buFont typeface="+mj-lt"/>
              <a:buAutoNum type="arabicPeriod" startAt="5"/>
            </a:pPr>
            <a:r>
              <a:rPr lang="zh-CN" altLang="en-US" sz="1800" b="1"/>
              <a:t>           B[i, j] ← "↖"</a:t>
            </a:r>
            <a:endParaRPr lang="zh-CN" altLang="en-US" sz="1800" b="1"/>
          </a:p>
          <a:p>
            <a:pPr marL="342900" indent="-342900">
              <a:buFont typeface="+mj-lt"/>
              <a:buAutoNum type="arabicPeriod" startAt="5"/>
            </a:pPr>
            <a:r>
              <a:rPr lang="en-US" altLang="zh-CN" sz="1800" b="1">
                <a:solidFill>
                  <a:srgbClr val="FF0000"/>
                </a:solidFill>
                <a:sym typeface="+mn-ea"/>
              </a:rPr>
              <a:t>        </a:t>
            </a:r>
            <a:r>
              <a:rPr lang="zh-CN" altLang="en-US" sz="1800" b="1">
                <a:solidFill>
                  <a:srgbClr val="FF0000"/>
                </a:solidFill>
                <a:sym typeface="+mn-ea"/>
              </a:rPr>
              <a:t>else if C[i-1,j]</a:t>
            </a:r>
            <a:r>
              <a:rPr lang="en-US" altLang="zh-CN" sz="1800" b="1">
                <a:solidFill>
                  <a:srgbClr val="FF0000"/>
                </a:solidFill>
                <a:sym typeface="+mn-ea"/>
              </a:rPr>
              <a:t> </a:t>
            </a:r>
            <a:r>
              <a:rPr lang="zh-CN" altLang="en-US" sz="1800" b="1">
                <a:solidFill>
                  <a:srgbClr val="FF0000"/>
                </a:solidFill>
                <a:sym typeface="+mn-ea"/>
              </a:rPr>
              <a:t>≥</a:t>
            </a:r>
            <a:r>
              <a:rPr lang="en-US" altLang="zh-CN" sz="1800" b="1">
                <a:solidFill>
                  <a:srgbClr val="FF0000"/>
                </a:solidFill>
                <a:sym typeface="+mn-ea"/>
              </a:rPr>
              <a:t> </a:t>
            </a:r>
            <a:r>
              <a:rPr lang="zh-CN" altLang="en-US" sz="1800" b="1">
                <a:solidFill>
                  <a:srgbClr val="FF0000"/>
                </a:solidFill>
                <a:sym typeface="+mn-ea"/>
              </a:rPr>
              <a:t>C[i,j-1] then</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sym typeface="+mn-ea"/>
              </a:rPr>
              <a:t>                </a:t>
            </a:r>
            <a:r>
              <a:rPr lang="en-US" altLang="zh-CN" sz="1800" b="1">
                <a:solidFill>
                  <a:srgbClr val="FF0000"/>
                </a:solidFill>
                <a:sym typeface="+mn-ea"/>
              </a:rPr>
              <a:t>    </a:t>
            </a:r>
            <a:r>
              <a:rPr lang="zh-CN" altLang="en-US" sz="1800" b="1">
                <a:solidFill>
                  <a:srgbClr val="FF0000"/>
                </a:solidFill>
                <a:sym typeface="+mn-ea"/>
              </a:rPr>
              <a:t>C[i, j]</a:t>
            </a:r>
            <a:r>
              <a:rPr lang="en-US" altLang="zh-CN" sz="1800" b="1">
                <a:solidFill>
                  <a:srgbClr val="FF0000"/>
                </a:solidFill>
                <a:sym typeface="+mn-ea"/>
              </a:rPr>
              <a:t> </a:t>
            </a:r>
            <a:r>
              <a:rPr lang="zh-CN" altLang="en-US" sz="1800" b="1">
                <a:solidFill>
                  <a:srgbClr val="FF0000"/>
                </a:solidFill>
                <a:sym typeface="+mn-ea"/>
              </a:rPr>
              <a:t>←</a:t>
            </a:r>
            <a:r>
              <a:rPr lang="en-US" altLang="zh-CN" sz="1800" b="1">
                <a:solidFill>
                  <a:srgbClr val="FF0000"/>
                </a:solidFill>
                <a:sym typeface="+mn-ea"/>
              </a:rPr>
              <a:t> </a:t>
            </a:r>
            <a:r>
              <a:rPr lang="zh-CN" altLang="en-US" sz="1800" b="1">
                <a:solidFill>
                  <a:srgbClr val="FF0000"/>
                </a:solidFill>
                <a:sym typeface="+mn-ea"/>
              </a:rPr>
              <a:t>C[i-1,j]</a:t>
            </a:r>
            <a:endParaRPr lang="zh-CN" altLang="en-US" sz="1800" b="1">
              <a:solidFill>
                <a:srgbClr val="FF0000"/>
              </a:solidFill>
            </a:endParaRPr>
          </a:p>
          <a:p>
            <a:pPr marL="342900" indent="-342900" algn="l">
              <a:buClrTx/>
              <a:buSzTx/>
              <a:buFont typeface="+mj-lt"/>
              <a:buAutoNum type="arabicPeriod" startAt="5"/>
            </a:pPr>
            <a:r>
              <a:rPr lang="zh-CN" altLang="en-US" sz="1800" b="1">
                <a:solidFill>
                  <a:srgbClr val="FF0000"/>
                </a:solidFill>
                <a:sym typeface="+mn-ea"/>
              </a:rPr>
              <a:t>                    B[i, j] ← "↑"</a:t>
            </a:r>
            <a:endParaRPr lang="zh-CN" altLang="en-US" sz="1800" b="1">
              <a:solidFill>
                <a:srgbClr val="FF0000"/>
              </a:solidFill>
            </a:endParaRPr>
          </a:p>
          <a:p>
            <a:pPr marL="342900" indent="-342900" algn="l">
              <a:buClrTx/>
              <a:buSzTx/>
              <a:buFont typeface="+mj-lt"/>
              <a:buAutoNum type="arabicPeriod" startAt="5"/>
            </a:pPr>
            <a:r>
              <a:rPr lang="zh-CN" altLang="en-US" sz="1800" b="1"/>
              <a:t>        </a:t>
            </a:r>
            <a:r>
              <a:rPr lang="zh-CN" altLang="en-US" sz="1800" b="1">
                <a:sym typeface="+mn-ea"/>
              </a:rPr>
              <a:t> else C[i, j] ← C[i,j-1]</a:t>
            </a:r>
            <a:endParaRPr lang="zh-CN" altLang="en-US" sz="1800" b="1"/>
          </a:p>
          <a:p>
            <a:pPr marL="342900" indent="-342900" algn="l">
              <a:buClrTx/>
              <a:buSzTx/>
              <a:buFont typeface="+mj-lt"/>
              <a:buAutoNum type="arabicPeriod" startAt="5"/>
            </a:pPr>
            <a:r>
              <a:rPr lang="zh-CN" altLang="en-US" sz="1800" b="1">
                <a:sym typeface="+mn-ea"/>
              </a:rPr>
              <a:t>                </a:t>
            </a:r>
            <a:r>
              <a:rPr lang="en-US" altLang="zh-CN" sz="1800" b="1">
                <a:sym typeface="+mn-ea"/>
              </a:rPr>
              <a:t> </a:t>
            </a:r>
            <a:r>
              <a:rPr lang="zh-CN" altLang="en-US" sz="1800" b="1">
                <a:sym typeface="+mn-ea"/>
              </a:rPr>
              <a:t>B[i, j] ← "←"</a:t>
            </a:r>
            <a:endParaRPr lang="zh-CN" altLang="en-US" sz="1800" b="1"/>
          </a:p>
          <a:p>
            <a:pPr marL="342900" indent="-342900" algn="l">
              <a:buClrTx/>
              <a:buSzTx/>
              <a:buFont typeface="+mj-lt"/>
              <a:buAutoNum type="arabicPeriod" startAt="5"/>
            </a:pPr>
            <a:r>
              <a:rPr lang="zh-CN" altLang="en-US" sz="1800" b="1">
                <a:sym typeface="+mn-ea"/>
              </a:rPr>
              <a:t>          end</a:t>
            </a:r>
            <a:endParaRPr lang="zh-CN" altLang="en-US" sz="1800" b="1">
              <a:sym typeface="+mn-ea"/>
            </a:endParaRPr>
          </a:p>
          <a:p>
            <a:pPr marL="342900" indent="-342900" algn="l">
              <a:buClrTx/>
              <a:buSzTx/>
              <a:buFont typeface="+mj-lt"/>
              <a:buAutoNum type="arabicPeriod" startAt="5"/>
            </a:pPr>
            <a:r>
              <a:rPr lang="en-US" altLang="zh-CN" sz="1800" b="1"/>
              <a:t>      end</a:t>
            </a:r>
            <a:endParaRPr lang="en-US" altLang="zh-CN" sz="1800" b="1"/>
          </a:p>
          <a:p>
            <a:pPr marL="342900" indent="-342900" algn="l">
              <a:buClrTx/>
              <a:buSzTx/>
              <a:buFont typeface="+mj-lt"/>
              <a:buAutoNum type="arabicPeriod" startAt="5"/>
            </a:pPr>
            <a:r>
              <a:rPr lang="en-US" altLang="zh-CN" sz="1800" b="1"/>
              <a:t>  end</a:t>
            </a:r>
            <a:endParaRPr lang="en-US" altLang="zh-CN" sz="1800" b="1"/>
          </a:p>
        </p:txBody>
      </p:sp>
      <p:sp>
        <p:nvSpPr>
          <p:cNvPr id="1048740" name="文本框 10"/>
          <p:cNvSpPr txBox="1"/>
          <p:nvPr/>
        </p:nvSpPr>
        <p:spPr>
          <a:xfrm>
            <a:off x="767080" y="1196975"/>
            <a:ext cx="2685415" cy="421640"/>
          </a:xfrm>
          <a:prstGeom prst="rect">
            <a:avLst/>
          </a:prstGeom>
          <a:noFill/>
        </p:spPr>
        <p:txBody>
          <a:bodyPr wrap="square" rtlCol="0">
            <a:spAutoFit/>
          </a:bodyPr>
          <a:p>
            <a:r>
              <a:rPr lang="en-US" altLang="zh-CN">
                <a:solidFill>
                  <a:srgbClr val="FF0000"/>
                </a:solidFill>
              </a:rPr>
              <a:t>i=1   </a:t>
            </a:r>
            <a:r>
              <a:rPr lang="en-US" altLang="zh-CN">
                <a:solidFill>
                  <a:srgbClr val="FF0000"/>
                </a:solidFill>
                <a:sym typeface="+mn-ea"/>
              </a:rPr>
              <a:t>j=3</a:t>
            </a:r>
            <a:r>
              <a:rPr lang="en-US" altLang="zh-CN">
                <a:solidFill>
                  <a:srgbClr val="FF0000"/>
                </a:solidFill>
              </a:rPr>
              <a:t> </a:t>
            </a:r>
            <a:r>
              <a:rPr lang="zh-CN" altLang="en-US">
                <a:solidFill>
                  <a:srgbClr val="FF0000"/>
                </a:solidFill>
                <a:sym typeface="+mn-ea"/>
              </a:rPr>
              <a:t>子问题</a:t>
            </a:r>
            <a:r>
              <a:rPr lang="en-US" altLang="zh-CN">
                <a:solidFill>
                  <a:srgbClr val="FF0000"/>
                </a:solidFill>
                <a:sym typeface="+mn-ea"/>
              </a:rPr>
              <a:t>X</a:t>
            </a:r>
            <a:r>
              <a:rPr lang="en-US" altLang="zh-CN" baseline="-25000">
                <a:solidFill>
                  <a:srgbClr val="FF0000"/>
                </a:solidFill>
                <a:sym typeface="+mn-ea"/>
              </a:rPr>
              <a:t>1</a:t>
            </a:r>
            <a:r>
              <a:rPr lang="zh-CN" altLang="en-US">
                <a:solidFill>
                  <a:srgbClr val="FF0000"/>
                </a:solidFill>
                <a:sym typeface="+mn-ea"/>
              </a:rPr>
              <a:t>，</a:t>
            </a:r>
            <a:r>
              <a:rPr lang="en-US" altLang="zh-CN">
                <a:solidFill>
                  <a:srgbClr val="FF0000"/>
                </a:solidFill>
                <a:sym typeface="+mn-ea"/>
              </a:rPr>
              <a:t>Y</a:t>
            </a:r>
            <a:r>
              <a:rPr lang="en-US" altLang="zh-CN" baseline="-25000">
                <a:solidFill>
                  <a:srgbClr val="FF0000"/>
                </a:solidFill>
                <a:sym typeface="+mn-ea"/>
              </a:rPr>
              <a:t>3</a:t>
            </a:r>
            <a:endParaRPr lang="zh-CN" altLang="en-US">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873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74" name=""/>
        <p:cNvGrpSpPr/>
        <p:nvPr/>
      </p:nvGrpSpPr>
      <p:grpSpPr>
        <a:xfrm>
          <a:off x="0" y="0"/>
          <a:ext cx="0" cy="0"/>
          <a:chOff x="0" y="0"/>
          <a:chExt cx="0" cy="0"/>
        </a:xfrm>
      </p:grpSpPr>
      <p:sp>
        <p:nvSpPr>
          <p:cNvPr id="1048741" name="文本占位符 1"/>
          <p:cNvSpPr>
            <a:spLocks noGrp="1"/>
          </p:cNvSpPr>
          <p:nvPr>
            <p:ph type="body" idx="13"/>
          </p:nvPr>
        </p:nvSpPr>
        <p:spPr>
          <a:xfrm>
            <a:off x="1127125" y="261181"/>
            <a:ext cx="1241425" cy="604128"/>
          </a:xfrm>
        </p:spPr>
        <p:txBody>
          <a:bodyPr wrap="square"/>
          <a:p>
            <a:r>
              <a:rPr lang="zh-CN" dirty="0"/>
              <a:t>实例</a:t>
            </a:r>
            <a:endParaRPr lang="zh-CN" dirty="0"/>
          </a:p>
        </p:txBody>
      </p:sp>
      <p:graphicFrame>
        <p:nvGraphicFramePr>
          <p:cNvPr id="4194311" name="object 6"/>
          <p:cNvGraphicFramePr>
            <a:graphicFrameLocks noGrp="1"/>
          </p:cNvGraphicFramePr>
          <p:nvPr>
            <p:custDataLst>
              <p:tags r:id="rId1"/>
            </p:custDataLst>
          </p:nvPr>
        </p:nvGraphicFramePr>
        <p:xfrm>
          <a:off x="911225" y="1701165"/>
          <a:ext cx="5276850" cy="4338320"/>
        </p:xfrm>
        <a:graphic>
          <a:graphicData uri="http://schemas.openxmlformats.org/drawingml/2006/table">
            <a:tbl>
              <a:tblPr firstRow="1" bandRow="1">
                <a:tableStyleId>{5940675A-B579-460E-94D1-54222C63F5DA}</a:tableStyleId>
              </a:tblPr>
              <a:tblGrid>
                <a:gridCol w="424815"/>
                <a:gridCol w="422910"/>
                <a:gridCol w="632732"/>
                <a:gridCol w="632732"/>
                <a:gridCol w="632732"/>
                <a:gridCol w="632732"/>
                <a:gridCol w="632732"/>
                <a:gridCol w="632732"/>
                <a:gridCol w="632732"/>
              </a:tblGrid>
              <a:tr h="273050">
                <a:tc rowSpan="2" gridSpan="2">
                  <a:txBody>
                    <a:bodyPr/>
                    <a:p>
                      <a:pPr>
                        <a:lnSpc>
                          <a:spcPct val="100000"/>
                        </a:lnSpc>
                        <a:buNone/>
                      </a:pPr>
                      <a:endParaRPr lang="en-US" altLang="en-US" sz="1600" b="1" dirty="0"/>
                    </a:p>
                  </a:txBody>
                  <a:tcPr marL="0" marR="0" marT="0" marB="0"/>
                </a:tc>
                <a:tc rowSpan="2" hMerge="1">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tc>
                <a:tc>
                  <a:txBody>
                    <a:bodyPr/>
                    <a:p>
                      <a:pPr algn="ctr">
                        <a:lnSpc>
                          <a:spcPct val="100000"/>
                        </a:lnSpc>
                        <a:spcBef>
                          <a:spcPts val="230"/>
                        </a:spcBef>
                        <a:buNone/>
                      </a:pPr>
                      <a:r>
                        <a:rPr lang="en-US" altLang="en-US" sz="1600" b="1" dirty="0"/>
                        <a:t>1</a:t>
                      </a:r>
                      <a:endParaRPr lang="en-US" altLang="en-US" sz="1600" b="1" dirty="0"/>
                    </a:p>
                  </a:txBody>
                  <a:tcPr marL="0" marR="0" marT="29209" marB="0"/>
                </a:tc>
                <a:tc>
                  <a:txBody>
                    <a:bodyPr/>
                    <a:p>
                      <a:pPr algn="ctr">
                        <a:lnSpc>
                          <a:spcPct val="100000"/>
                        </a:lnSpc>
                        <a:spcBef>
                          <a:spcPts val="230"/>
                        </a:spcBef>
                        <a:buNone/>
                      </a:pPr>
                      <a:r>
                        <a:rPr lang="en-US" altLang="zh-CN" sz="1600" b="1" dirty="0"/>
                        <a:t>2</a:t>
                      </a:r>
                      <a:endParaRPr lang="en-US" altLang="zh-CN" sz="1600" b="1" dirty="0"/>
                    </a:p>
                  </a:txBody>
                  <a:tcPr marL="0" marR="0" marT="29209" marB="0"/>
                </a:tc>
                <a:tc>
                  <a:txBody>
                    <a:bodyPr/>
                    <a:p>
                      <a:pPr marL="635" algn="ctr">
                        <a:lnSpc>
                          <a:spcPct val="100000"/>
                        </a:lnSpc>
                        <a:spcBef>
                          <a:spcPts val="230"/>
                        </a:spcBef>
                        <a:buNone/>
                      </a:pPr>
                      <a:r>
                        <a:rPr lang="en-US" altLang="zh-CN" sz="1600" b="1"/>
                        <a:t>3</a:t>
                      </a:r>
                      <a:endParaRPr lang="en-US" altLang="zh-CN" sz="1600" b="1"/>
                    </a:p>
                  </a:txBody>
                  <a:tcPr marL="0" marR="0" marT="29209" marB="0"/>
                </a:tc>
                <a:tc>
                  <a:txBody>
                    <a:bodyPr/>
                    <a:p>
                      <a:pPr marL="635" algn="ctr">
                        <a:lnSpc>
                          <a:spcPct val="100000"/>
                        </a:lnSpc>
                        <a:spcBef>
                          <a:spcPts val="230"/>
                        </a:spcBef>
                        <a:buNone/>
                      </a:pPr>
                      <a:r>
                        <a:rPr lang="en-US" altLang="zh-CN" sz="1600" b="1"/>
                        <a:t>4</a:t>
                      </a:r>
                      <a:endParaRPr lang="en-US" altLang="zh-CN" sz="1600" b="1"/>
                    </a:p>
                  </a:txBody>
                  <a:tcPr marL="0" marR="0" marT="29209" marB="0"/>
                </a:tc>
                <a:tc>
                  <a:txBody>
                    <a:bodyPr/>
                    <a:p>
                      <a:pPr marL="1270" algn="ctr">
                        <a:lnSpc>
                          <a:spcPct val="100000"/>
                        </a:lnSpc>
                        <a:spcBef>
                          <a:spcPts val="230"/>
                        </a:spcBef>
                        <a:buNone/>
                      </a:pPr>
                      <a:r>
                        <a:rPr lang="en-US" altLang="zh-CN" sz="1600" b="1"/>
                        <a:t>5</a:t>
                      </a:r>
                      <a:endParaRPr lang="en-US" altLang="zh-CN" sz="1600" b="1"/>
                    </a:p>
                  </a:txBody>
                  <a:tcPr marL="0" marR="0" marT="29209" marB="0"/>
                </a:tc>
                <a:tc>
                  <a:txBody>
                    <a:bodyPr/>
                    <a:p>
                      <a:pPr marL="1270" algn="ctr">
                        <a:lnSpc>
                          <a:spcPct val="100000"/>
                        </a:lnSpc>
                        <a:spcBef>
                          <a:spcPts val="230"/>
                        </a:spcBef>
                        <a:buNone/>
                      </a:pPr>
                      <a:r>
                        <a:rPr lang="en-US" altLang="zh-CN" sz="1600" b="1"/>
                        <a:t>6</a:t>
                      </a:r>
                      <a:endParaRPr lang="en-US" altLang="zh-CN" sz="1600" b="1"/>
                    </a:p>
                  </a:txBody>
                  <a:tcPr marL="0" marR="0" marT="29209" marB="0"/>
                </a:tc>
              </a:tr>
              <a:tr h="273050">
                <a:tc vMerge="1" gridSpan="2">
                  <a:tcPr marL="0" marR="0" marT="0" marB="0"/>
                </a:tc>
                <a:tc vMerge="1" hMerge="1">
                  <a:tcPr marL="0" marR="0" marT="29209" marB="0"/>
                </a:tc>
                <a:tc>
                  <a:txBody>
                    <a:bodyPr/>
                    <a:p>
                      <a:pPr algn="ctr">
                        <a:lnSpc>
                          <a:spcPct val="100000"/>
                        </a:lnSpc>
                        <a:spcBef>
                          <a:spcPts val="230"/>
                        </a:spcBef>
                        <a:buNone/>
                      </a:pPr>
                      <a:r>
                        <a:rPr lang="en-US" altLang="en-US" sz="1600" b="1" dirty="0"/>
                        <a:t>Y[j]</a:t>
                      </a:r>
                      <a:endParaRPr lang="en-US" altLang="en-US" sz="1600" b="1" dirty="0"/>
                    </a:p>
                  </a:txBody>
                  <a:tcPr marL="0" marR="0" marT="29209" marB="0"/>
                </a:tc>
                <a:tc>
                  <a:txBody>
                    <a:bodyPr/>
                    <a:p>
                      <a:pPr algn="ctr">
                        <a:lnSpc>
                          <a:spcPct val="100000"/>
                        </a:lnSpc>
                        <a:spcBef>
                          <a:spcPts val="230"/>
                        </a:spcBef>
                        <a:buNone/>
                      </a:pPr>
                      <a:r>
                        <a:rPr lang="en-US" altLang="en-US" sz="1600" b="1" dirty="0"/>
                        <a:t>B</a:t>
                      </a:r>
                      <a:endParaRPr lang="en-US" altLang="en-US" sz="1600" b="1" dirty="0">
                        <a:noFill/>
                      </a:endParaRPr>
                    </a:p>
                  </a:txBody>
                  <a:tcPr marL="0" marR="0" marT="29209" marB="0">
                    <a:noFill/>
                  </a:tcPr>
                </a:tc>
                <a:tc>
                  <a:txBody>
                    <a:bodyPr/>
                    <a:p>
                      <a:pPr algn="ctr">
                        <a:lnSpc>
                          <a:spcPct val="100000"/>
                        </a:lnSpc>
                        <a:spcBef>
                          <a:spcPts val="230"/>
                        </a:spcBef>
                        <a:buNone/>
                      </a:pPr>
                      <a:r>
                        <a:rPr lang="en-US" altLang="zh-CN" sz="1600" b="1" dirty="0"/>
                        <a:t>D</a:t>
                      </a:r>
                      <a:endParaRPr lang="en-US" altLang="zh-CN" sz="1600" b="1" dirty="0"/>
                    </a:p>
                  </a:txBody>
                  <a:tcPr marL="0" marR="0" marT="29209" marB="0">
                    <a:noFill/>
                  </a:tcPr>
                </a:tc>
                <a:tc>
                  <a:txBody>
                    <a:bodyPr/>
                    <a:p>
                      <a:pPr marL="635" algn="ctr">
                        <a:lnSpc>
                          <a:spcPct val="100000"/>
                        </a:lnSpc>
                        <a:spcBef>
                          <a:spcPts val="230"/>
                        </a:spcBef>
                        <a:buNone/>
                      </a:pPr>
                      <a:r>
                        <a:rPr lang="en-US" altLang="zh-CN" sz="1600" b="1"/>
                        <a:t>C</a:t>
                      </a:r>
                      <a:endParaRPr lang="en-US" altLang="zh-CN" sz="1600" b="1"/>
                    </a:p>
                  </a:txBody>
                  <a:tcPr marL="0" marR="0" marT="29209" marB="0"/>
                </a:tc>
                <a:tc>
                  <a:txBody>
                    <a:bodyPr/>
                    <a:p>
                      <a:pPr marL="635" algn="ctr">
                        <a:lnSpc>
                          <a:spcPct val="100000"/>
                        </a:lnSpc>
                        <a:spcBef>
                          <a:spcPts val="230"/>
                        </a:spcBef>
                        <a:buNone/>
                      </a:pPr>
                      <a:r>
                        <a:rPr lang="en-US" altLang="zh-CN" sz="1600" b="1"/>
                        <a:t>A</a:t>
                      </a:r>
                      <a:endParaRPr lang="en-US" altLang="zh-CN" sz="1600" b="1"/>
                    </a:p>
                  </a:txBody>
                  <a:tcPr marL="0" marR="0" marT="29209" marB="0">
                    <a:solidFill>
                      <a:srgbClr val="FFFF00"/>
                    </a:solidFill>
                  </a:tcPr>
                </a:tc>
                <a:tc>
                  <a:txBody>
                    <a:bodyPr/>
                    <a:p>
                      <a:pPr marL="1270" algn="ctr">
                        <a:lnSpc>
                          <a:spcPct val="100000"/>
                        </a:lnSpc>
                        <a:spcBef>
                          <a:spcPts val="230"/>
                        </a:spcBef>
                        <a:buNone/>
                      </a:pPr>
                      <a:r>
                        <a:rPr lang="en-US" altLang="zh-CN" sz="1600" b="1"/>
                        <a:t>B</a:t>
                      </a:r>
                      <a:endParaRPr lang="en-US" altLang="zh-CN" sz="1600" b="1"/>
                    </a:p>
                  </a:txBody>
                  <a:tcPr marL="0" marR="0" marT="29209" marB="0"/>
                </a:tc>
                <a:tc>
                  <a:txBody>
                    <a:bodyPr/>
                    <a:p>
                      <a:pPr marL="1270" algn="ctr">
                        <a:lnSpc>
                          <a:spcPct val="100000"/>
                        </a:lnSpc>
                        <a:spcBef>
                          <a:spcPts val="230"/>
                        </a:spcBef>
                        <a:buNone/>
                      </a:pPr>
                      <a:r>
                        <a:rPr lang="en-US" altLang="zh-CN" sz="1600" b="1"/>
                        <a:t>A</a:t>
                      </a:r>
                      <a:endParaRPr lang="en-US" altLang="zh-CN" sz="1600" b="1"/>
                    </a:p>
                  </a:txBody>
                  <a:tcPr marL="0" marR="0" marT="29209" marB="0"/>
                </a:tc>
              </a:tr>
              <a:tr h="480695">
                <a:tc>
                  <a:txBody>
                    <a:bodyPr/>
                    <a:p>
                      <a:pPr algn="ctr">
                        <a:lnSpc>
                          <a:spcPct val="100000"/>
                        </a:lnSpc>
                        <a:spcBef>
                          <a:spcPts val="230"/>
                        </a:spcBef>
                        <a:buClrTx/>
                        <a:buSzTx/>
                        <a:buFontTx/>
                      </a:pPr>
                      <a:r>
                        <a:rPr sz="1600" b="1" dirty="0"/>
                        <a:t>0</a:t>
                      </a:r>
                      <a:endParaRPr sz="1600" b="1" dirty="0"/>
                    </a:p>
                  </a:txBody>
                  <a:tcPr marL="0" marR="0" marT="0" marB="0"/>
                </a:tc>
                <a:tc>
                  <a:txBody>
                    <a:bodyPr/>
                    <a:p>
                      <a:pPr algn="ctr">
                        <a:lnSpc>
                          <a:spcPct val="100000"/>
                        </a:lnSpc>
                        <a:spcBef>
                          <a:spcPts val="235"/>
                        </a:spcBef>
                        <a:buClrTx/>
                        <a:buSzTx/>
                        <a:buFontTx/>
                        <a:buNone/>
                      </a:pPr>
                      <a:r>
                        <a:rPr sz="1600" b="1" dirty="0"/>
                        <a:t>X</a:t>
                      </a:r>
                      <a:r>
                        <a:rPr lang="en-US" sz="1600" b="1" dirty="0"/>
                        <a:t>[</a:t>
                      </a:r>
                      <a:r>
                        <a:rPr sz="1600" b="1" dirty="0"/>
                        <a:t>i</a:t>
                      </a:r>
                      <a:r>
                        <a:rPr lang="en-US" sz="1600" b="1" dirty="0"/>
                        <a:t>]</a:t>
                      </a:r>
                      <a:endParaRPr lang="en-US" sz="1600" b="1" dirty="0"/>
                    </a:p>
                  </a:txBody>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noFill/>
                  </a:tcPr>
                </a:tc>
                <a:tc>
                  <a:txBody>
                    <a:bodyPr/>
                    <a:p>
                      <a:pPr algn="ctr">
                        <a:lnSpc>
                          <a:spcPct val="100000"/>
                        </a:lnSpc>
                        <a:spcBef>
                          <a:spcPts val="230"/>
                        </a:spcBef>
                      </a:pPr>
                      <a:r>
                        <a:rPr lang="en-US" sz="1600" b="1" dirty="0"/>
                        <a:t>0</a:t>
                      </a:r>
                      <a:endParaRPr lang="en-US" sz="1600" b="1" dirty="0"/>
                    </a:p>
                  </a:txBody>
                  <a:tcPr marL="0" marR="0" marT="29209" marB="0">
                    <a:noFill/>
                  </a:tcPr>
                </a:tc>
                <a:tc>
                  <a:txBody>
                    <a:bodyPr/>
                    <a:p>
                      <a:pPr algn="ctr">
                        <a:lnSpc>
                          <a:spcPct val="100000"/>
                        </a:lnSpc>
                        <a:spcBef>
                          <a:spcPts val="230"/>
                        </a:spcBef>
                      </a:pPr>
                      <a:r>
                        <a:rPr lang="en-US" altLang="zh-CN" sz="1600" b="1" dirty="0"/>
                        <a:t>0</a:t>
                      </a:r>
                      <a:endParaRPr lang="en-US" altLang="zh-CN" sz="1600" b="1" dirty="0"/>
                    </a:p>
                  </a:txBody>
                  <a:tcPr marL="0" marR="0" marT="29209" marB="0"/>
                </a:tc>
                <a:tc>
                  <a:txBody>
                    <a:bodyPr/>
                    <a:p>
                      <a:pPr marL="635" algn="ctr">
                        <a:lnSpc>
                          <a:spcPct val="100000"/>
                        </a:lnSpc>
                        <a:spcBef>
                          <a:spcPts val="230"/>
                        </a:spcBef>
                      </a:pPr>
                      <a:r>
                        <a:rPr lang="en-US" sz="1600" b="1"/>
                        <a:t>0</a:t>
                      </a:r>
                      <a:endParaRPr lang="en-US" sz="1600" b="1"/>
                    </a:p>
                  </a:txBody>
                  <a:tcPr marL="0" marR="0" marT="29209" marB="0">
                    <a:solidFill>
                      <a:srgbClr val="00B0F0"/>
                    </a:solidFill>
                  </a:tcPr>
                </a:tc>
                <a:tc>
                  <a:txBody>
                    <a:bodyPr/>
                    <a:p>
                      <a:pPr marL="635" algn="ctr">
                        <a:lnSpc>
                          <a:spcPct val="100000"/>
                        </a:lnSpc>
                        <a:spcBef>
                          <a:spcPts val="230"/>
                        </a:spcBef>
                      </a:pPr>
                      <a:r>
                        <a:rPr lang="en-US" sz="1600" b="1"/>
                        <a:t>0</a:t>
                      </a:r>
                      <a:endParaRPr lang="en-US" sz="1600" b="1"/>
                    </a:p>
                  </a:txBody>
                  <a:tcPr marL="0" marR="0" marT="29209" marB="0">
                    <a:noFill/>
                  </a:tcPr>
                </a:tc>
                <a:tc>
                  <a:txBody>
                    <a:bodyPr/>
                    <a:p>
                      <a:pPr marL="1270"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r>
              <a:tr h="473075">
                <a:tc>
                  <a:txBody>
                    <a:bodyPr/>
                    <a:p>
                      <a:pPr algn="ctr">
                        <a:lnSpc>
                          <a:spcPct val="100000"/>
                        </a:lnSpc>
                        <a:spcBef>
                          <a:spcPts val="230"/>
                        </a:spcBef>
                      </a:pPr>
                      <a:r>
                        <a:rPr sz="1600" b="1" dirty="0"/>
                        <a:t>1</a:t>
                      </a:r>
                      <a:endParaRPr sz="1600" b="1" dirty="0"/>
                    </a:p>
                  </a:txBody>
                  <a:tcPr marL="0" marR="0" marT="29209" marB="0"/>
                </a:tc>
                <a:tc>
                  <a:txBody>
                    <a:bodyPr/>
                    <a:p>
                      <a:pPr algn="ctr">
                        <a:lnSpc>
                          <a:spcPct val="100000"/>
                        </a:lnSpc>
                        <a:spcBef>
                          <a:spcPts val="235"/>
                        </a:spcBef>
                        <a:buClrTx/>
                        <a:buSzTx/>
                        <a:buFontTx/>
                        <a:buNone/>
                      </a:pPr>
                      <a:r>
                        <a:rPr sz="1600" b="1" dirty="0"/>
                        <a:t>A</a:t>
                      </a:r>
                      <a:endParaRPr sz="1600" b="1" dirty="0"/>
                    </a:p>
                  </a:txBody>
                  <a:tcPr marL="0" marR="0" marT="20955" marB="0">
                    <a:solidFill>
                      <a:srgbClr val="FFFF00"/>
                    </a:solidFill>
                  </a:tcPr>
                </a:tc>
                <a:tc>
                  <a:txBody>
                    <a:bodyPr/>
                    <a:p>
                      <a:pPr marL="15240" algn="ctr">
                        <a:lnSpc>
                          <a:spcPct val="100000"/>
                        </a:lnSpc>
                        <a:spcBef>
                          <a:spcPts val="165"/>
                        </a:spcBef>
                        <a:buNone/>
                      </a:pPr>
                      <a:r>
                        <a:rPr lang="en-US" altLang="zh-CN" sz="1700" b="1"/>
                        <a:t>0</a:t>
                      </a:r>
                      <a:endParaRPr lang="en-US" altLang="zh-CN" sz="1700" b="1"/>
                    </a:p>
                  </a:txBody>
                  <a:tcPr marL="0" marR="0" marT="20955" marB="0">
                    <a:noFill/>
                  </a:tcPr>
                </a:tc>
                <a:tc>
                  <a:txBody>
                    <a:bodyPr/>
                    <a:p>
                      <a:pPr algn="ctr">
                        <a:lnSpc>
                          <a:spcPct val="100000"/>
                        </a:lnSpc>
                        <a:spcBef>
                          <a:spcPts val="230"/>
                        </a:spcBef>
                        <a:buClrTx/>
                        <a:buSzTx/>
                        <a:buFontTx/>
                      </a:pPr>
                      <a:r>
                        <a:rPr lang="en-US" sz="1600" b="1" dirty="0">
                          <a:sym typeface="+mn-ea"/>
                        </a:rPr>
                        <a:t>0  ↑</a:t>
                      </a:r>
                      <a:endParaRPr lang="en-US" sz="1600" b="1" dirty="0">
                        <a:sym typeface="+mn-ea"/>
                      </a:endParaRPr>
                    </a:p>
                  </a:txBody>
                  <a:tcPr marL="0" marR="0" marT="20955" marB="0">
                    <a:noFill/>
                  </a:tcPr>
                </a:tc>
                <a:tc>
                  <a:txBody>
                    <a:bodyPr/>
                    <a:p>
                      <a:pPr algn="ctr">
                        <a:lnSpc>
                          <a:spcPct val="100000"/>
                        </a:lnSpc>
                        <a:spcBef>
                          <a:spcPts val="230"/>
                        </a:spcBef>
                        <a:buClrTx/>
                        <a:buSzTx/>
                        <a:buFontTx/>
                      </a:pPr>
                      <a:r>
                        <a:rPr lang="en-US" sz="1700" b="1" dirty="0">
                          <a:sym typeface="+mn-ea"/>
                        </a:rPr>
                        <a:t>0  ↑</a:t>
                      </a:r>
                      <a:endParaRPr lang="en-US" sz="1700" b="1" spc="-130" dirty="0">
                        <a:solidFill>
                          <a:schemeClr val="tx1"/>
                        </a:solidFill>
                        <a:sym typeface="+mn-ea"/>
                      </a:endParaRPr>
                    </a:p>
                  </a:txBody>
                  <a:tcPr marL="0" marR="0" marT="20955" marB="0">
                    <a:noFill/>
                  </a:tcPr>
                </a:tc>
                <a:tc>
                  <a:txBody>
                    <a:bodyPr/>
                    <a:p>
                      <a:pPr marL="15875" algn="ctr">
                        <a:lnSpc>
                          <a:spcPct val="100000"/>
                        </a:lnSpc>
                        <a:spcBef>
                          <a:spcPts val="165"/>
                        </a:spcBef>
                      </a:pPr>
                      <a:r>
                        <a:rPr lang="en-US" sz="1700" b="1" dirty="0">
                          <a:sym typeface="+mn-ea"/>
                        </a:rPr>
                        <a:t>0  ↑</a:t>
                      </a:r>
                      <a:endParaRPr lang="en-US" sz="1700" b="1" dirty="0">
                        <a:sym typeface="+mn-ea"/>
                      </a:endParaRPr>
                    </a:p>
                  </a:txBody>
                  <a:tcPr marL="0" marR="0" marT="20955" marB="0"/>
                </a:tc>
                <a:tc>
                  <a:txBody>
                    <a:bodyPr/>
                    <a:p>
                      <a:pPr marL="17780" algn="ctr">
                        <a:lnSpc>
                          <a:spcPct val="100000"/>
                        </a:lnSpc>
                        <a:spcBef>
                          <a:spcPts val="190"/>
                        </a:spcBef>
                      </a:pPr>
                      <a:endParaRPr sz="1700" b="1" spc="-130" dirty="0"/>
                    </a:p>
                  </a:txBody>
                  <a:tcPr marL="0" marR="0" marT="24130" marB="0">
                    <a:solidFill>
                      <a:srgbClr val="FFFF00"/>
                    </a:solidFill>
                  </a:tcPr>
                </a:tc>
                <a:tc>
                  <a:txBody>
                    <a:bodyPr/>
                    <a:p>
                      <a:pPr marL="1714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r>
              <a:tr h="473075">
                <a:tc>
                  <a:txBody>
                    <a:bodyPr/>
                    <a:p>
                      <a:pPr algn="ctr">
                        <a:lnSpc>
                          <a:spcPct val="100000"/>
                        </a:lnSpc>
                        <a:spcBef>
                          <a:spcPts val="230"/>
                        </a:spcBef>
                      </a:pPr>
                      <a:r>
                        <a:rPr sz="1600" b="1" dirty="0"/>
                        <a:t>2</a:t>
                      </a:r>
                      <a:endParaRPr sz="1600" b="1" dirty="0"/>
                    </a:p>
                  </a:txBody>
                  <a:tcPr marL="0" marR="0" marT="29209" marB="0"/>
                </a:tc>
                <a:tc>
                  <a:txBody>
                    <a:bodyPr/>
                    <a:p>
                      <a:pPr algn="ctr">
                        <a:lnSpc>
                          <a:spcPct val="100000"/>
                        </a:lnSpc>
                        <a:spcBef>
                          <a:spcPts val="235"/>
                        </a:spcBef>
                        <a:buClrTx/>
                        <a:buSzTx/>
                        <a:buFontTx/>
                        <a:buNone/>
                      </a:pPr>
                      <a:r>
                        <a:rPr sz="1600" b="1" dirty="0"/>
                        <a:t>B</a:t>
                      </a:r>
                      <a:endParaRPr sz="1600" b="1" dirty="0"/>
                    </a:p>
                  </a:txBody>
                  <a:tcPr marL="0" marR="0" marT="24130" marB="0"/>
                </a:tc>
                <a:tc>
                  <a:txBody>
                    <a:bodyPr/>
                    <a:p>
                      <a:pPr marL="17780" algn="ctr">
                        <a:lnSpc>
                          <a:spcPct val="100000"/>
                        </a:lnSpc>
                        <a:spcBef>
                          <a:spcPts val="190"/>
                        </a:spcBef>
                        <a:buNone/>
                      </a:pPr>
                      <a:r>
                        <a:rPr lang="en-US" altLang="zh-CN" sz="1700" b="1"/>
                        <a:t>0</a:t>
                      </a:r>
                      <a:endParaRPr lang="en-US" altLang="zh-CN" sz="1700" b="1"/>
                    </a:p>
                  </a:txBody>
                  <a:tcPr marL="0" marR="0" marT="2413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65"/>
                        </a:spcBef>
                      </a:pPr>
                      <a:endParaRPr sz="1700" b="1" dirty="0"/>
                    </a:p>
                  </a:txBody>
                  <a:tcPr marL="0" marR="0" marT="20955" marB="0"/>
                </a:tc>
                <a:tc>
                  <a:txBody>
                    <a:bodyPr/>
                    <a:p>
                      <a:pPr marL="16510" algn="ctr">
                        <a:lnSpc>
                          <a:spcPct val="100000"/>
                        </a:lnSpc>
                        <a:spcBef>
                          <a:spcPts val="165"/>
                        </a:spcBef>
                      </a:pPr>
                      <a:endParaRPr sz="1700" b="1" dirty="0"/>
                    </a:p>
                  </a:txBody>
                  <a:tcPr marL="0" marR="0" marT="20955" marB="0"/>
                </a:tc>
                <a:tc>
                  <a:txBody>
                    <a:bodyPr/>
                    <a:p>
                      <a:pPr marL="1587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r>
              <a:tr h="473075">
                <a:tc>
                  <a:txBody>
                    <a:bodyPr/>
                    <a:p>
                      <a:pPr algn="ctr">
                        <a:lnSpc>
                          <a:spcPct val="100000"/>
                        </a:lnSpc>
                        <a:spcBef>
                          <a:spcPts val="230"/>
                        </a:spcBef>
                      </a:pPr>
                      <a:r>
                        <a:rPr sz="1600" b="1" dirty="0"/>
                        <a:t>3</a:t>
                      </a:r>
                      <a:endParaRPr sz="1600" b="1" dirty="0"/>
                    </a:p>
                  </a:txBody>
                  <a:tcPr marL="0" marR="0" marT="29209" marB="0"/>
                </a:tc>
                <a:tc>
                  <a:txBody>
                    <a:bodyPr/>
                    <a:p>
                      <a:pPr algn="ctr">
                        <a:lnSpc>
                          <a:spcPct val="100000"/>
                        </a:lnSpc>
                        <a:spcBef>
                          <a:spcPts val="235"/>
                        </a:spcBef>
                        <a:buClrTx/>
                        <a:buSzTx/>
                        <a:buFontTx/>
                        <a:buNone/>
                      </a:pPr>
                      <a:r>
                        <a:rPr sz="1600" b="1" dirty="0"/>
                        <a:t>C</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4</a:t>
                      </a:r>
                      <a:endParaRPr sz="1600" b="1" dirty="0"/>
                    </a:p>
                  </a:txBody>
                  <a:tcPr marL="0" marR="0" marT="29844" marB="0"/>
                </a:tc>
                <a:tc>
                  <a:txBody>
                    <a:bodyPr/>
                    <a:p>
                      <a:pPr algn="ctr">
                        <a:lnSpc>
                          <a:spcPct val="100000"/>
                        </a:lnSpc>
                        <a:spcBef>
                          <a:spcPts val="235"/>
                        </a:spcBef>
                        <a:buClrTx/>
                        <a:buSzTx/>
                        <a:buFontTx/>
                        <a:buNone/>
                      </a:pPr>
                      <a:r>
                        <a:rPr sz="1600" b="1" dirty="0"/>
                        <a:t>B</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30" dirty="0"/>
                    </a:p>
                  </a:txBody>
                  <a:tcPr marL="0" marR="0" marT="24765" marB="0"/>
                </a:tc>
                <a:tc>
                  <a:txBody>
                    <a:bodyPr/>
                    <a:p>
                      <a:pPr marL="17145"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5</a:t>
                      </a:r>
                      <a:endParaRPr sz="1600" b="1" dirty="0"/>
                    </a:p>
                  </a:txBody>
                  <a:tcPr marL="0" marR="0" marT="29844" marB="0"/>
                </a:tc>
                <a:tc>
                  <a:txBody>
                    <a:bodyPr/>
                    <a:p>
                      <a:pPr algn="ctr">
                        <a:lnSpc>
                          <a:spcPct val="100000"/>
                        </a:lnSpc>
                        <a:spcBef>
                          <a:spcPts val="235"/>
                        </a:spcBef>
                        <a:buClrTx/>
                        <a:buSzTx/>
                        <a:buFontTx/>
                        <a:buNone/>
                      </a:pPr>
                      <a:r>
                        <a:rPr sz="1600" b="1" dirty="0"/>
                        <a:t>D</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6</a:t>
                      </a:r>
                      <a:endParaRPr sz="1600" b="1" dirty="0"/>
                    </a:p>
                  </a:txBody>
                  <a:tcPr marL="0" marR="0" marT="29845" marB="0"/>
                </a:tc>
                <a:tc>
                  <a:txBody>
                    <a:bodyPr/>
                    <a:p>
                      <a:pPr algn="ctr">
                        <a:lnSpc>
                          <a:spcPct val="100000"/>
                        </a:lnSpc>
                        <a:spcBef>
                          <a:spcPts val="235"/>
                        </a:spcBef>
                        <a:buClrTx/>
                        <a:buSzTx/>
                        <a:buFontTx/>
                        <a:buNone/>
                      </a:pPr>
                      <a:r>
                        <a:rPr sz="1600" b="1" dirty="0"/>
                        <a:t>A</a:t>
                      </a:r>
                      <a:endParaRPr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25" dirty="0"/>
                    </a:p>
                  </a:txBody>
                  <a:tcPr marL="0" marR="0" marT="24765" marB="0"/>
                </a:tc>
                <a:tc>
                  <a:txBody>
                    <a:bodyPr/>
                    <a:p>
                      <a:pPr marL="16510" algn="ctr">
                        <a:lnSpc>
                          <a:spcPct val="100000"/>
                        </a:lnSpc>
                        <a:spcBef>
                          <a:spcPts val="170"/>
                        </a:spcBef>
                      </a:pPr>
                      <a:endParaRPr sz="1700" b="1" dirty="0"/>
                    </a:p>
                  </a:txBody>
                  <a:tcPr marL="0" marR="0" marT="21590" marB="0"/>
                </a:tc>
                <a:tc>
                  <a:txBody>
                    <a:bodyPr/>
                    <a:p>
                      <a:pPr marL="19050" algn="ctr">
                        <a:lnSpc>
                          <a:spcPct val="100000"/>
                        </a:lnSpc>
                        <a:spcBef>
                          <a:spcPts val="195"/>
                        </a:spcBef>
                      </a:pPr>
                      <a:endParaRPr sz="1700" b="1" spc="-125" dirty="0"/>
                    </a:p>
                  </a:txBody>
                  <a:tcPr marL="0" marR="0" marT="24765" marB="0"/>
                </a:tc>
              </a:tr>
              <a:tr h="473075">
                <a:tc>
                  <a:txBody>
                    <a:bodyPr/>
                    <a:p>
                      <a:pPr algn="ctr">
                        <a:lnSpc>
                          <a:spcPct val="100000"/>
                        </a:lnSpc>
                        <a:spcBef>
                          <a:spcPts val="235"/>
                        </a:spcBef>
                      </a:pPr>
                      <a:r>
                        <a:rPr sz="1600" b="1" dirty="0"/>
                        <a:t>7</a:t>
                      </a:r>
                      <a:endParaRPr sz="1600" b="1" dirty="0"/>
                    </a:p>
                  </a:txBody>
                  <a:tcPr marL="0" marR="0" marT="29845" marB="0"/>
                </a:tc>
                <a:tc>
                  <a:txBody>
                    <a:bodyPr/>
                    <a:p>
                      <a:pPr algn="ctr">
                        <a:lnSpc>
                          <a:spcPct val="100000"/>
                        </a:lnSpc>
                        <a:spcBef>
                          <a:spcPts val="235"/>
                        </a:spcBef>
                        <a:buClrTx/>
                        <a:buSzTx/>
                        <a:buFontTx/>
                        <a:buNone/>
                      </a:pPr>
                      <a:r>
                        <a:rPr lang="en-US" sz="1600" b="1" dirty="0"/>
                        <a:t>B</a:t>
                      </a:r>
                      <a:endParaRPr lang="en-US"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bl>
          </a:graphicData>
        </a:graphic>
      </p:graphicFrame>
      <p:sp>
        <p:nvSpPr>
          <p:cNvPr id="1048742" name="文本框 2"/>
          <p:cNvSpPr txBox="1"/>
          <p:nvPr/>
        </p:nvSpPr>
        <p:spPr>
          <a:xfrm>
            <a:off x="839470" y="1196975"/>
            <a:ext cx="3120390" cy="421640"/>
          </a:xfrm>
          <a:prstGeom prst="rect">
            <a:avLst/>
          </a:prstGeom>
          <a:noFill/>
        </p:spPr>
        <p:txBody>
          <a:bodyPr wrap="square" rtlCol="0">
            <a:spAutoFit/>
          </a:bodyPr>
          <a:p>
            <a:r>
              <a:rPr lang="en-US" altLang="zh-CN">
                <a:solidFill>
                  <a:srgbClr val="FF0000"/>
                </a:solidFill>
              </a:rPr>
              <a:t>i=1   </a:t>
            </a:r>
            <a:r>
              <a:rPr lang="en-US" altLang="zh-CN">
                <a:solidFill>
                  <a:srgbClr val="FF0000"/>
                </a:solidFill>
                <a:sym typeface="+mn-ea"/>
              </a:rPr>
              <a:t>j=4 </a:t>
            </a:r>
            <a:r>
              <a:rPr lang="zh-CN" altLang="en-US">
                <a:solidFill>
                  <a:srgbClr val="FF0000"/>
                </a:solidFill>
                <a:sym typeface="+mn-ea"/>
              </a:rPr>
              <a:t>子问题</a:t>
            </a:r>
            <a:r>
              <a:rPr lang="en-US" altLang="zh-CN">
                <a:solidFill>
                  <a:srgbClr val="FF0000"/>
                </a:solidFill>
                <a:sym typeface="+mn-ea"/>
              </a:rPr>
              <a:t>X</a:t>
            </a:r>
            <a:r>
              <a:rPr lang="en-US" altLang="zh-CN" baseline="-25000">
                <a:solidFill>
                  <a:srgbClr val="FF0000"/>
                </a:solidFill>
                <a:sym typeface="+mn-ea"/>
              </a:rPr>
              <a:t>1</a:t>
            </a:r>
            <a:r>
              <a:rPr lang="zh-CN" altLang="en-US">
                <a:solidFill>
                  <a:srgbClr val="FF0000"/>
                </a:solidFill>
                <a:sym typeface="+mn-ea"/>
              </a:rPr>
              <a:t>，</a:t>
            </a:r>
            <a:r>
              <a:rPr lang="en-US" altLang="zh-CN">
                <a:solidFill>
                  <a:srgbClr val="FF0000"/>
                </a:solidFill>
                <a:sym typeface="+mn-ea"/>
              </a:rPr>
              <a:t>Y</a:t>
            </a:r>
            <a:r>
              <a:rPr lang="en-US" altLang="zh-CN" baseline="-25000">
                <a:solidFill>
                  <a:srgbClr val="FF0000"/>
                </a:solidFill>
                <a:sym typeface="+mn-ea"/>
              </a:rPr>
              <a:t>4</a:t>
            </a:r>
            <a:endParaRPr lang="zh-CN" altLang="en-US">
              <a:solidFill>
                <a:srgbClr val="FF0000"/>
              </a:solidFill>
            </a:endParaRPr>
          </a:p>
        </p:txBody>
      </p:sp>
      <p:sp>
        <p:nvSpPr>
          <p:cNvPr id="1048743" name="文本框 3"/>
          <p:cNvSpPr txBox="1"/>
          <p:nvPr/>
        </p:nvSpPr>
        <p:spPr>
          <a:xfrm>
            <a:off x="4340225" y="2691765"/>
            <a:ext cx="701040" cy="368300"/>
          </a:xfrm>
          <a:prstGeom prst="rect">
            <a:avLst/>
          </a:prstGeom>
          <a:noFill/>
        </p:spPr>
        <p:txBody>
          <a:bodyPr wrap="square" rtlCol="0">
            <a:spAutoFit/>
          </a:bodyPr>
          <a:p>
            <a:r>
              <a:rPr lang="en-US" altLang="zh-CN">
                <a:solidFill>
                  <a:srgbClr val="FF0000"/>
                </a:solidFill>
              </a:rPr>
              <a:t>1  ↖</a:t>
            </a:r>
            <a:endParaRPr lang="zh-CN" altLang="en-US" b="1">
              <a:solidFill>
                <a:srgbClr val="FF0000"/>
              </a:solidFill>
              <a:sym typeface="+mn-ea"/>
            </a:endParaRPr>
          </a:p>
        </p:txBody>
      </p:sp>
      <p:sp>
        <p:nvSpPr>
          <p:cNvPr id="1048744" name="圆角矩形 4"/>
          <p:cNvSpPr/>
          <p:nvPr/>
        </p:nvSpPr>
        <p:spPr>
          <a:xfrm>
            <a:off x="1825625" y="1997710"/>
            <a:ext cx="3048000" cy="23685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45" name="圆角矩形 6"/>
          <p:cNvSpPr/>
          <p:nvPr/>
        </p:nvSpPr>
        <p:spPr>
          <a:xfrm>
            <a:off x="1368425" y="2261870"/>
            <a:ext cx="381000" cy="88709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46" name="文本框 20"/>
          <p:cNvSpPr txBox="1"/>
          <p:nvPr/>
        </p:nvSpPr>
        <p:spPr>
          <a:xfrm>
            <a:off x="7247890" y="1628775"/>
            <a:ext cx="4288790" cy="3969385"/>
          </a:xfrm>
          <a:prstGeom prst="rect">
            <a:avLst/>
          </a:prstGeom>
          <a:noFill/>
        </p:spPr>
        <p:txBody>
          <a:bodyPr wrap="square" rtlCol="0">
            <a:spAutoFit/>
          </a:bodyPr>
          <a:p>
            <a:pPr indent="0">
              <a:buNone/>
            </a:pPr>
            <a:r>
              <a:rPr lang="zh-CN" altLang="en-US" sz="1800" b="1"/>
              <a:t>LCS(X,Y,m,n)</a:t>
            </a:r>
            <a:endParaRPr lang="zh-CN" altLang="en-US" sz="1800" b="1"/>
          </a:p>
          <a:p>
            <a:pPr marL="342900" indent="-342900">
              <a:buFont typeface="+mj-lt"/>
              <a:buAutoNum type="arabicPeriod" startAt="5"/>
            </a:pPr>
            <a:r>
              <a:rPr lang="zh-CN" altLang="en-US" sz="1800" b="1"/>
              <a:t>for i</a:t>
            </a:r>
            <a:r>
              <a:rPr lang="en-US" altLang="zh-CN" sz="1800" b="1"/>
              <a:t> </a:t>
            </a:r>
            <a:r>
              <a:rPr lang="zh-CN" altLang="en-US" sz="1800" b="1"/>
              <a:t>←</a:t>
            </a:r>
            <a:r>
              <a:rPr lang="en-US" altLang="zh-CN" sz="1800" b="1"/>
              <a:t> </a:t>
            </a:r>
            <a:r>
              <a:rPr lang="zh-CN" altLang="en-US" sz="1800" b="1"/>
              <a:t>1</a:t>
            </a:r>
            <a:r>
              <a:rPr lang="en-US" altLang="zh-CN" sz="1800" b="1"/>
              <a:t> </a:t>
            </a:r>
            <a:r>
              <a:rPr lang="zh-CN" altLang="en-US" sz="1800" b="1"/>
              <a:t>to m d</a:t>
            </a:r>
            <a:r>
              <a:rPr lang="en-US" altLang="zh-CN" sz="1800" b="1"/>
              <a:t>o</a:t>
            </a:r>
            <a:endParaRPr lang="zh-CN" altLang="en-US" sz="1800" b="1"/>
          </a:p>
          <a:p>
            <a:pPr marL="342900" indent="-342900">
              <a:buFont typeface="+mj-lt"/>
              <a:buAutoNum type="arabicPeriod" startAt="5"/>
            </a:pPr>
            <a:r>
              <a:rPr lang="zh-CN" altLang="en-US" sz="1800" b="1">
                <a:solidFill>
                  <a:srgbClr val="FF0000"/>
                </a:solidFill>
              </a:rPr>
              <a:t>    for</a:t>
            </a:r>
            <a:r>
              <a:rPr lang="en-US" altLang="zh-CN" sz="1800" b="1">
                <a:solidFill>
                  <a:srgbClr val="FF0000"/>
                </a:solidFill>
              </a:rPr>
              <a:t> </a:t>
            </a:r>
            <a:r>
              <a:rPr lang="zh-CN" altLang="en-US" sz="1800" b="1">
                <a:solidFill>
                  <a:srgbClr val="FF0000"/>
                </a:solidFill>
              </a:rPr>
              <a:t>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 to n do</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if X[i]</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Y[j] then </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C[i, 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C[i-1,j-1]</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B[i, j] ← "↖"</a:t>
            </a:r>
            <a:endParaRPr lang="zh-CN" altLang="en-US" sz="1800" b="1">
              <a:solidFill>
                <a:srgbClr val="FF0000"/>
              </a:solidFill>
            </a:endParaRPr>
          </a:p>
          <a:p>
            <a:pPr marL="342900" indent="-342900">
              <a:buFont typeface="+mj-lt"/>
              <a:buAutoNum type="arabicPeriod" startAt="5"/>
            </a:pPr>
            <a:r>
              <a:rPr lang="en-US" altLang="zh-CN" sz="1800" b="1">
                <a:solidFill>
                  <a:schemeClr val="tx1"/>
                </a:solidFill>
                <a:sym typeface="+mn-ea"/>
              </a:rPr>
              <a:t>        </a:t>
            </a:r>
            <a:r>
              <a:rPr lang="zh-CN" altLang="en-US" sz="1800" b="1">
                <a:solidFill>
                  <a:schemeClr val="tx1"/>
                </a:solidFill>
                <a:sym typeface="+mn-ea"/>
              </a:rPr>
              <a:t>else if C[i-1,j]</a:t>
            </a:r>
            <a:r>
              <a:rPr lang="en-US" altLang="zh-CN" sz="1800" b="1">
                <a:solidFill>
                  <a:schemeClr val="tx1"/>
                </a:solidFill>
                <a:sym typeface="+mn-ea"/>
              </a:rPr>
              <a:t> </a:t>
            </a:r>
            <a:r>
              <a:rPr lang="zh-CN" altLang="en-US" sz="1800" b="1">
                <a:solidFill>
                  <a:schemeClr val="tx1"/>
                </a:solidFill>
                <a:sym typeface="+mn-ea"/>
              </a:rPr>
              <a:t>≥</a:t>
            </a:r>
            <a:r>
              <a:rPr lang="en-US" altLang="zh-CN" sz="1800" b="1">
                <a:solidFill>
                  <a:schemeClr val="tx1"/>
                </a:solidFill>
                <a:sym typeface="+mn-ea"/>
              </a:rPr>
              <a:t> </a:t>
            </a:r>
            <a:r>
              <a:rPr lang="zh-CN" altLang="en-US" sz="1800" b="1">
                <a:solidFill>
                  <a:schemeClr val="tx1"/>
                </a:solidFill>
                <a:sym typeface="+mn-ea"/>
              </a:rPr>
              <a:t>C[i,j-1] then</a:t>
            </a:r>
            <a:endParaRPr lang="zh-CN" altLang="en-US" sz="1800" b="1">
              <a:solidFill>
                <a:schemeClr val="tx1"/>
              </a:solidFill>
            </a:endParaRPr>
          </a:p>
          <a:p>
            <a:pPr marL="342900" indent="-342900">
              <a:buFont typeface="+mj-lt"/>
              <a:buAutoNum type="arabicPeriod" startAt="5"/>
            </a:pPr>
            <a:r>
              <a:rPr lang="zh-CN" altLang="en-US" sz="1800" b="1">
                <a:solidFill>
                  <a:schemeClr val="tx1"/>
                </a:solidFill>
                <a:sym typeface="+mn-ea"/>
              </a:rPr>
              <a:t>                </a:t>
            </a:r>
            <a:r>
              <a:rPr lang="en-US" altLang="zh-CN" sz="1800" b="1">
                <a:solidFill>
                  <a:schemeClr val="tx1"/>
                </a:solidFill>
                <a:sym typeface="+mn-ea"/>
              </a:rPr>
              <a:t>    </a:t>
            </a:r>
            <a:r>
              <a:rPr lang="zh-CN" altLang="en-US" sz="1800" b="1">
                <a:solidFill>
                  <a:schemeClr val="tx1"/>
                </a:solidFill>
                <a:sym typeface="+mn-ea"/>
              </a:rPr>
              <a:t>C[i, j]</a:t>
            </a:r>
            <a:r>
              <a:rPr lang="en-US" altLang="zh-CN" sz="1800" b="1">
                <a:solidFill>
                  <a:schemeClr val="tx1"/>
                </a:solidFill>
                <a:sym typeface="+mn-ea"/>
              </a:rPr>
              <a:t> </a:t>
            </a:r>
            <a:r>
              <a:rPr lang="zh-CN" altLang="en-US" sz="1800" b="1">
                <a:solidFill>
                  <a:schemeClr val="tx1"/>
                </a:solidFill>
                <a:sym typeface="+mn-ea"/>
              </a:rPr>
              <a:t>←</a:t>
            </a:r>
            <a:r>
              <a:rPr lang="en-US" altLang="zh-CN" sz="1800" b="1">
                <a:solidFill>
                  <a:schemeClr val="tx1"/>
                </a:solidFill>
                <a:sym typeface="+mn-ea"/>
              </a:rPr>
              <a:t> </a:t>
            </a:r>
            <a:r>
              <a:rPr lang="zh-CN" altLang="en-US" sz="1800" b="1">
                <a:solidFill>
                  <a:schemeClr val="tx1"/>
                </a:solidFill>
                <a:sym typeface="+mn-ea"/>
              </a:rPr>
              <a:t>C[i-1,j]</a:t>
            </a:r>
            <a:endParaRPr lang="zh-CN" altLang="en-US" sz="1800" b="1">
              <a:solidFill>
                <a:schemeClr val="tx1"/>
              </a:solidFill>
            </a:endParaRPr>
          </a:p>
          <a:p>
            <a:pPr marL="342900" indent="-342900" algn="l">
              <a:buClrTx/>
              <a:buSzTx/>
              <a:buFont typeface="+mj-lt"/>
              <a:buAutoNum type="arabicPeriod" startAt="5"/>
            </a:pPr>
            <a:r>
              <a:rPr lang="zh-CN" altLang="en-US" sz="1800" b="1">
                <a:solidFill>
                  <a:schemeClr val="tx1"/>
                </a:solidFill>
                <a:sym typeface="+mn-ea"/>
              </a:rPr>
              <a:t>                    B[i, j] ← "↑"</a:t>
            </a:r>
            <a:endParaRPr lang="zh-CN" altLang="en-US" sz="1800" b="1">
              <a:solidFill>
                <a:schemeClr val="tx1"/>
              </a:solidFill>
            </a:endParaRPr>
          </a:p>
          <a:p>
            <a:pPr marL="342900" indent="-342900" algn="l">
              <a:buClrTx/>
              <a:buSzTx/>
              <a:buFont typeface="+mj-lt"/>
              <a:buAutoNum type="arabicPeriod" startAt="5"/>
            </a:pPr>
            <a:r>
              <a:rPr lang="zh-CN" altLang="en-US" sz="1800" b="1"/>
              <a:t>        </a:t>
            </a:r>
            <a:r>
              <a:rPr lang="zh-CN" altLang="en-US" sz="1800" b="1">
                <a:sym typeface="+mn-ea"/>
              </a:rPr>
              <a:t> else C[i, j] ← C[i,j-1]</a:t>
            </a:r>
            <a:endParaRPr lang="zh-CN" altLang="en-US" sz="1800" b="1"/>
          </a:p>
          <a:p>
            <a:pPr marL="342900" indent="-342900" algn="l">
              <a:buClrTx/>
              <a:buSzTx/>
              <a:buFont typeface="+mj-lt"/>
              <a:buAutoNum type="arabicPeriod" startAt="5"/>
            </a:pPr>
            <a:r>
              <a:rPr lang="zh-CN" altLang="en-US" sz="1800" b="1">
                <a:sym typeface="+mn-ea"/>
              </a:rPr>
              <a:t>                </a:t>
            </a:r>
            <a:r>
              <a:rPr lang="en-US" altLang="zh-CN" sz="1800" b="1">
                <a:sym typeface="+mn-ea"/>
              </a:rPr>
              <a:t> </a:t>
            </a:r>
            <a:r>
              <a:rPr lang="zh-CN" altLang="en-US" sz="1800" b="1">
                <a:sym typeface="+mn-ea"/>
              </a:rPr>
              <a:t>B[i, j] ← "←"</a:t>
            </a:r>
            <a:endParaRPr lang="zh-CN" altLang="en-US" sz="1800" b="1"/>
          </a:p>
          <a:p>
            <a:pPr marL="342900" indent="-342900" algn="l">
              <a:buClrTx/>
              <a:buSzTx/>
              <a:buFont typeface="+mj-lt"/>
              <a:buAutoNum type="arabicPeriod" startAt="5"/>
            </a:pPr>
            <a:r>
              <a:rPr lang="zh-CN" altLang="en-US" sz="1800" b="1">
                <a:sym typeface="+mn-ea"/>
              </a:rPr>
              <a:t>          end</a:t>
            </a:r>
            <a:endParaRPr lang="zh-CN" altLang="en-US" sz="1800" b="1">
              <a:sym typeface="+mn-ea"/>
            </a:endParaRPr>
          </a:p>
          <a:p>
            <a:pPr marL="342900" indent="-342900" algn="l">
              <a:buClrTx/>
              <a:buSzTx/>
              <a:buFont typeface="+mj-lt"/>
              <a:buAutoNum type="arabicPeriod" startAt="5"/>
            </a:pPr>
            <a:r>
              <a:rPr lang="en-US" altLang="zh-CN" sz="1800" b="1"/>
              <a:t>      end</a:t>
            </a:r>
            <a:endParaRPr lang="en-US" altLang="zh-CN" sz="1800" b="1"/>
          </a:p>
          <a:p>
            <a:pPr marL="342900" indent="-342900" algn="l">
              <a:buClrTx/>
              <a:buSzTx/>
              <a:buFont typeface="+mj-lt"/>
              <a:buAutoNum type="arabicPeriod" startAt="5"/>
            </a:pPr>
            <a:r>
              <a:rPr lang="en-US" altLang="zh-CN" sz="1800" b="1"/>
              <a:t>  end</a:t>
            </a:r>
            <a:endParaRPr lang="en-US" altLang="zh-CN" sz="18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874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sp>
        <p:nvSpPr>
          <p:cNvPr id="1048747" name="文本占位符 1"/>
          <p:cNvSpPr>
            <a:spLocks noGrp="1"/>
          </p:cNvSpPr>
          <p:nvPr>
            <p:ph type="body" idx="13"/>
          </p:nvPr>
        </p:nvSpPr>
        <p:spPr>
          <a:xfrm>
            <a:off x="1127125" y="260928"/>
            <a:ext cx="1231265" cy="603364"/>
          </a:xfrm>
        </p:spPr>
        <p:txBody>
          <a:bodyPr wrap="square"/>
          <a:p>
            <a:r>
              <a:rPr lang="zh-CN" dirty="0"/>
              <a:t>实例</a:t>
            </a:r>
            <a:endParaRPr lang="zh-CN" dirty="0"/>
          </a:p>
        </p:txBody>
      </p:sp>
      <p:graphicFrame>
        <p:nvGraphicFramePr>
          <p:cNvPr id="4194312" name="object 6"/>
          <p:cNvGraphicFramePr>
            <a:graphicFrameLocks noGrp="1"/>
          </p:cNvGraphicFramePr>
          <p:nvPr>
            <p:custDataLst>
              <p:tags r:id="rId1"/>
            </p:custDataLst>
          </p:nvPr>
        </p:nvGraphicFramePr>
        <p:xfrm>
          <a:off x="839470" y="1701165"/>
          <a:ext cx="5276850" cy="4338320"/>
        </p:xfrm>
        <a:graphic>
          <a:graphicData uri="http://schemas.openxmlformats.org/drawingml/2006/table">
            <a:tbl>
              <a:tblPr firstRow="1" bandRow="1">
                <a:tableStyleId>{5940675A-B579-460E-94D1-54222C63F5DA}</a:tableStyleId>
              </a:tblPr>
              <a:tblGrid>
                <a:gridCol w="424815"/>
                <a:gridCol w="422910"/>
                <a:gridCol w="632732"/>
                <a:gridCol w="632732"/>
                <a:gridCol w="632732"/>
                <a:gridCol w="632732"/>
                <a:gridCol w="632732"/>
                <a:gridCol w="632732"/>
                <a:gridCol w="632732"/>
              </a:tblGrid>
              <a:tr h="273050">
                <a:tc rowSpan="2" gridSpan="2">
                  <a:txBody>
                    <a:bodyPr/>
                    <a:p>
                      <a:pPr>
                        <a:lnSpc>
                          <a:spcPct val="100000"/>
                        </a:lnSpc>
                        <a:buNone/>
                      </a:pPr>
                      <a:endParaRPr lang="en-US" altLang="en-US" sz="1600" b="1" dirty="0"/>
                    </a:p>
                  </a:txBody>
                  <a:tcPr marL="0" marR="0" marT="0" marB="0"/>
                </a:tc>
                <a:tc rowSpan="2" hMerge="1">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tc>
                <a:tc>
                  <a:txBody>
                    <a:bodyPr/>
                    <a:p>
                      <a:pPr algn="ctr">
                        <a:lnSpc>
                          <a:spcPct val="100000"/>
                        </a:lnSpc>
                        <a:spcBef>
                          <a:spcPts val="230"/>
                        </a:spcBef>
                        <a:buNone/>
                      </a:pPr>
                      <a:r>
                        <a:rPr lang="en-US" altLang="en-US" sz="1600" b="1" dirty="0"/>
                        <a:t>1</a:t>
                      </a:r>
                      <a:endParaRPr lang="en-US" altLang="en-US" sz="1600" b="1" dirty="0"/>
                    </a:p>
                  </a:txBody>
                  <a:tcPr marL="0" marR="0" marT="29209" marB="0"/>
                </a:tc>
                <a:tc>
                  <a:txBody>
                    <a:bodyPr/>
                    <a:p>
                      <a:pPr algn="ctr">
                        <a:lnSpc>
                          <a:spcPct val="100000"/>
                        </a:lnSpc>
                        <a:spcBef>
                          <a:spcPts val="230"/>
                        </a:spcBef>
                        <a:buNone/>
                      </a:pPr>
                      <a:r>
                        <a:rPr lang="en-US" altLang="zh-CN" sz="1600" b="1" dirty="0"/>
                        <a:t>2</a:t>
                      </a:r>
                      <a:endParaRPr lang="en-US" altLang="zh-CN" sz="1600" b="1" dirty="0"/>
                    </a:p>
                  </a:txBody>
                  <a:tcPr marL="0" marR="0" marT="29209" marB="0"/>
                </a:tc>
                <a:tc>
                  <a:txBody>
                    <a:bodyPr/>
                    <a:p>
                      <a:pPr marL="635" algn="ctr">
                        <a:lnSpc>
                          <a:spcPct val="100000"/>
                        </a:lnSpc>
                        <a:spcBef>
                          <a:spcPts val="230"/>
                        </a:spcBef>
                        <a:buNone/>
                      </a:pPr>
                      <a:r>
                        <a:rPr lang="en-US" altLang="zh-CN" sz="1600" b="1"/>
                        <a:t>3</a:t>
                      </a:r>
                      <a:endParaRPr lang="en-US" altLang="zh-CN" sz="1600" b="1"/>
                    </a:p>
                  </a:txBody>
                  <a:tcPr marL="0" marR="0" marT="29209" marB="0"/>
                </a:tc>
                <a:tc>
                  <a:txBody>
                    <a:bodyPr/>
                    <a:p>
                      <a:pPr marL="635" algn="ctr">
                        <a:lnSpc>
                          <a:spcPct val="100000"/>
                        </a:lnSpc>
                        <a:spcBef>
                          <a:spcPts val="230"/>
                        </a:spcBef>
                        <a:buNone/>
                      </a:pPr>
                      <a:r>
                        <a:rPr lang="en-US" altLang="zh-CN" sz="1600" b="1"/>
                        <a:t>4</a:t>
                      </a:r>
                      <a:endParaRPr lang="en-US" altLang="zh-CN" sz="1600" b="1"/>
                    </a:p>
                  </a:txBody>
                  <a:tcPr marL="0" marR="0" marT="29209" marB="0"/>
                </a:tc>
                <a:tc>
                  <a:txBody>
                    <a:bodyPr/>
                    <a:p>
                      <a:pPr marL="1270" algn="ctr">
                        <a:lnSpc>
                          <a:spcPct val="100000"/>
                        </a:lnSpc>
                        <a:spcBef>
                          <a:spcPts val="230"/>
                        </a:spcBef>
                        <a:buNone/>
                      </a:pPr>
                      <a:r>
                        <a:rPr lang="en-US" altLang="zh-CN" sz="1600" b="1"/>
                        <a:t>5</a:t>
                      </a:r>
                      <a:endParaRPr lang="en-US" altLang="zh-CN" sz="1600" b="1"/>
                    </a:p>
                  </a:txBody>
                  <a:tcPr marL="0" marR="0" marT="29209" marB="0"/>
                </a:tc>
                <a:tc>
                  <a:txBody>
                    <a:bodyPr/>
                    <a:p>
                      <a:pPr marL="1270" algn="ctr">
                        <a:lnSpc>
                          <a:spcPct val="100000"/>
                        </a:lnSpc>
                        <a:spcBef>
                          <a:spcPts val="230"/>
                        </a:spcBef>
                        <a:buNone/>
                      </a:pPr>
                      <a:r>
                        <a:rPr lang="en-US" altLang="zh-CN" sz="1600" b="1"/>
                        <a:t>6</a:t>
                      </a:r>
                      <a:endParaRPr lang="en-US" altLang="zh-CN" sz="1600" b="1"/>
                    </a:p>
                  </a:txBody>
                  <a:tcPr marL="0" marR="0" marT="29209" marB="0"/>
                </a:tc>
              </a:tr>
              <a:tr h="273050">
                <a:tc vMerge="1" gridSpan="2">
                  <a:tcPr marL="0" marR="0" marT="0" marB="0"/>
                </a:tc>
                <a:tc vMerge="1" hMerge="1">
                  <a:tcPr marL="0" marR="0" marT="29209" marB="0"/>
                </a:tc>
                <a:tc>
                  <a:txBody>
                    <a:bodyPr/>
                    <a:p>
                      <a:pPr algn="ctr">
                        <a:lnSpc>
                          <a:spcPct val="100000"/>
                        </a:lnSpc>
                        <a:spcBef>
                          <a:spcPts val="230"/>
                        </a:spcBef>
                        <a:buNone/>
                      </a:pPr>
                      <a:r>
                        <a:rPr lang="en-US" altLang="en-US" sz="1600" b="1" dirty="0"/>
                        <a:t>Y[j]</a:t>
                      </a:r>
                      <a:endParaRPr lang="en-US" altLang="en-US" sz="1600" b="1" dirty="0"/>
                    </a:p>
                  </a:txBody>
                  <a:tcPr marL="0" marR="0" marT="29209" marB="0"/>
                </a:tc>
                <a:tc>
                  <a:txBody>
                    <a:bodyPr/>
                    <a:p>
                      <a:pPr algn="ctr">
                        <a:lnSpc>
                          <a:spcPct val="100000"/>
                        </a:lnSpc>
                        <a:spcBef>
                          <a:spcPts val="230"/>
                        </a:spcBef>
                        <a:buNone/>
                      </a:pPr>
                      <a:r>
                        <a:rPr lang="en-US" altLang="en-US" sz="1600" b="1" dirty="0"/>
                        <a:t>B</a:t>
                      </a:r>
                      <a:endParaRPr lang="en-US" altLang="en-US" sz="1600" b="1" dirty="0">
                        <a:noFill/>
                      </a:endParaRPr>
                    </a:p>
                  </a:txBody>
                  <a:tcPr marL="0" marR="0" marT="29209" marB="0">
                    <a:noFill/>
                  </a:tcPr>
                </a:tc>
                <a:tc>
                  <a:txBody>
                    <a:bodyPr/>
                    <a:p>
                      <a:pPr algn="ctr">
                        <a:lnSpc>
                          <a:spcPct val="100000"/>
                        </a:lnSpc>
                        <a:spcBef>
                          <a:spcPts val="230"/>
                        </a:spcBef>
                        <a:buNone/>
                      </a:pPr>
                      <a:r>
                        <a:rPr lang="en-US" altLang="zh-CN" sz="1600" b="1" dirty="0"/>
                        <a:t>D</a:t>
                      </a:r>
                      <a:endParaRPr lang="en-US" altLang="zh-CN" sz="1600" b="1" dirty="0"/>
                    </a:p>
                  </a:txBody>
                  <a:tcPr marL="0" marR="0" marT="29209" marB="0">
                    <a:noFill/>
                  </a:tcPr>
                </a:tc>
                <a:tc>
                  <a:txBody>
                    <a:bodyPr/>
                    <a:p>
                      <a:pPr marL="635" algn="ctr">
                        <a:lnSpc>
                          <a:spcPct val="100000"/>
                        </a:lnSpc>
                        <a:spcBef>
                          <a:spcPts val="230"/>
                        </a:spcBef>
                        <a:buNone/>
                      </a:pPr>
                      <a:r>
                        <a:rPr lang="en-US" altLang="zh-CN" sz="1600" b="1"/>
                        <a:t>C</a:t>
                      </a:r>
                      <a:endParaRPr lang="en-US" altLang="zh-CN" sz="1600" b="1"/>
                    </a:p>
                  </a:txBody>
                  <a:tcPr marL="0" marR="0" marT="29209" marB="0"/>
                </a:tc>
                <a:tc>
                  <a:txBody>
                    <a:bodyPr/>
                    <a:p>
                      <a:pPr marL="635" algn="ctr">
                        <a:lnSpc>
                          <a:spcPct val="100000"/>
                        </a:lnSpc>
                        <a:spcBef>
                          <a:spcPts val="230"/>
                        </a:spcBef>
                        <a:buNone/>
                      </a:pPr>
                      <a:r>
                        <a:rPr lang="en-US" altLang="zh-CN" sz="1600" b="1"/>
                        <a:t>A</a:t>
                      </a:r>
                      <a:endParaRPr lang="en-US" altLang="zh-CN" sz="1600" b="1"/>
                    </a:p>
                  </a:txBody>
                  <a:tcPr marL="0" marR="0" marT="29209" marB="0">
                    <a:noFill/>
                  </a:tcPr>
                </a:tc>
                <a:tc>
                  <a:txBody>
                    <a:bodyPr/>
                    <a:p>
                      <a:pPr marL="1270" algn="ctr">
                        <a:lnSpc>
                          <a:spcPct val="100000"/>
                        </a:lnSpc>
                        <a:spcBef>
                          <a:spcPts val="230"/>
                        </a:spcBef>
                        <a:buNone/>
                      </a:pPr>
                      <a:r>
                        <a:rPr lang="en-US" altLang="zh-CN" sz="1600" b="1"/>
                        <a:t>B</a:t>
                      </a:r>
                      <a:endParaRPr lang="en-US" altLang="zh-CN" sz="1600" b="1"/>
                    </a:p>
                  </a:txBody>
                  <a:tcPr marL="0" marR="0" marT="29209" marB="0"/>
                </a:tc>
                <a:tc>
                  <a:txBody>
                    <a:bodyPr/>
                    <a:p>
                      <a:pPr marL="1270" algn="ctr">
                        <a:lnSpc>
                          <a:spcPct val="100000"/>
                        </a:lnSpc>
                        <a:spcBef>
                          <a:spcPts val="230"/>
                        </a:spcBef>
                        <a:buNone/>
                      </a:pPr>
                      <a:r>
                        <a:rPr lang="en-US" altLang="zh-CN" sz="1600" b="1"/>
                        <a:t>A</a:t>
                      </a:r>
                      <a:endParaRPr lang="en-US" altLang="zh-CN" sz="1600" b="1"/>
                    </a:p>
                  </a:txBody>
                  <a:tcPr marL="0" marR="0" marT="29209" marB="0">
                    <a:solidFill>
                      <a:srgbClr val="FFFF00"/>
                    </a:solidFill>
                  </a:tcPr>
                </a:tc>
              </a:tr>
              <a:tr h="480695">
                <a:tc>
                  <a:txBody>
                    <a:bodyPr/>
                    <a:p>
                      <a:pPr algn="ctr">
                        <a:lnSpc>
                          <a:spcPct val="100000"/>
                        </a:lnSpc>
                        <a:spcBef>
                          <a:spcPts val="230"/>
                        </a:spcBef>
                        <a:buClrTx/>
                        <a:buSzTx/>
                        <a:buFontTx/>
                      </a:pPr>
                      <a:r>
                        <a:rPr sz="1600" b="1" dirty="0"/>
                        <a:t>0</a:t>
                      </a:r>
                      <a:endParaRPr sz="1600" b="1" dirty="0"/>
                    </a:p>
                  </a:txBody>
                  <a:tcPr marL="0" marR="0" marT="0" marB="0"/>
                </a:tc>
                <a:tc>
                  <a:txBody>
                    <a:bodyPr/>
                    <a:p>
                      <a:pPr algn="ctr">
                        <a:lnSpc>
                          <a:spcPct val="100000"/>
                        </a:lnSpc>
                        <a:spcBef>
                          <a:spcPts val="235"/>
                        </a:spcBef>
                        <a:buClrTx/>
                        <a:buSzTx/>
                        <a:buFontTx/>
                        <a:buNone/>
                      </a:pPr>
                      <a:r>
                        <a:rPr sz="1600" b="1" dirty="0"/>
                        <a:t>X</a:t>
                      </a:r>
                      <a:r>
                        <a:rPr lang="en-US" sz="1600" b="1" dirty="0"/>
                        <a:t>[</a:t>
                      </a:r>
                      <a:r>
                        <a:rPr sz="1600" b="1" dirty="0"/>
                        <a:t>i</a:t>
                      </a:r>
                      <a:r>
                        <a:rPr lang="en-US" sz="1600" b="1" dirty="0"/>
                        <a:t>]</a:t>
                      </a:r>
                      <a:endParaRPr lang="en-US" sz="1600" b="1" dirty="0"/>
                    </a:p>
                  </a:txBody>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noFill/>
                  </a:tcPr>
                </a:tc>
                <a:tc>
                  <a:txBody>
                    <a:bodyPr/>
                    <a:p>
                      <a:pPr algn="ctr">
                        <a:lnSpc>
                          <a:spcPct val="100000"/>
                        </a:lnSpc>
                        <a:spcBef>
                          <a:spcPts val="230"/>
                        </a:spcBef>
                      </a:pPr>
                      <a:r>
                        <a:rPr lang="en-US" sz="1600" b="1" dirty="0"/>
                        <a:t>0</a:t>
                      </a:r>
                      <a:endParaRPr lang="en-US" sz="1600" b="1" dirty="0"/>
                    </a:p>
                  </a:txBody>
                  <a:tcPr marL="0" marR="0" marT="29209" marB="0">
                    <a:noFill/>
                  </a:tcPr>
                </a:tc>
                <a:tc>
                  <a:txBody>
                    <a:bodyPr/>
                    <a:p>
                      <a:pPr algn="ctr">
                        <a:lnSpc>
                          <a:spcPct val="100000"/>
                        </a:lnSpc>
                        <a:spcBef>
                          <a:spcPts val="230"/>
                        </a:spcBef>
                      </a:pPr>
                      <a:r>
                        <a:rPr lang="en-US" altLang="zh-CN" sz="1600" b="1" dirty="0"/>
                        <a:t>0</a:t>
                      </a:r>
                      <a:endParaRPr lang="en-US" altLang="zh-CN" sz="1600" b="1" dirty="0"/>
                    </a:p>
                  </a:txBody>
                  <a:tcPr marL="0" marR="0" marT="29209" marB="0"/>
                </a:tc>
                <a:tc>
                  <a:txBody>
                    <a:bodyPr/>
                    <a:p>
                      <a:pPr marL="635" algn="ctr">
                        <a:lnSpc>
                          <a:spcPct val="100000"/>
                        </a:lnSpc>
                        <a:spcBef>
                          <a:spcPts val="230"/>
                        </a:spcBef>
                      </a:pPr>
                      <a:r>
                        <a:rPr lang="en-US" sz="1600" b="1"/>
                        <a:t>0</a:t>
                      </a:r>
                      <a:endParaRPr lang="en-US" sz="1600" b="1"/>
                    </a:p>
                  </a:txBody>
                  <a:tcPr marL="0" marR="0" marT="29209" marB="0">
                    <a:noFill/>
                  </a:tcPr>
                </a:tc>
                <a:tc>
                  <a:txBody>
                    <a:bodyPr/>
                    <a:p>
                      <a:pPr marL="635" algn="ctr">
                        <a:lnSpc>
                          <a:spcPct val="100000"/>
                        </a:lnSpc>
                        <a:spcBef>
                          <a:spcPts val="230"/>
                        </a:spcBef>
                      </a:pPr>
                      <a:r>
                        <a:rPr lang="en-US" sz="1600" b="1"/>
                        <a:t>0</a:t>
                      </a:r>
                      <a:endParaRPr lang="en-US" sz="1600" b="1"/>
                    </a:p>
                  </a:txBody>
                  <a:tcPr marL="0" marR="0" marT="29209" marB="0">
                    <a:noFill/>
                  </a:tcPr>
                </a:tc>
                <a:tc>
                  <a:txBody>
                    <a:bodyPr/>
                    <a:p>
                      <a:pPr marL="1270" algn="ctr">
                        <a:lnSpc>
                          <a:spcPct val="100000"/>
                        </a:lnSpc>
                        <a:spcBef>
                          <a:spcPts val="230"/>
                        </a:spcBef>
                      </a:pPr>
                      <a:r>
                        <a:rPr lang="en-US" sz="1600" b="1"/>
                        <a:t>0</a:t>
                      </a:r>
                      <a:endParaRPr lang="en-US" sz="1600" b="1"/>
                    </a:p>
                  </a:txBody>
                  <a:tcPr marL="0" marR="0" marT="29209" marB="0">
                    <a:solidFill>
                      <a:srgbClr val="00B0F0"/>
                    </a:solidFill>
                  </a:tcPr>
                </a:tc>
                <a:tc>
                  <a:txBody>
                    <a:bodyPr/>
                    <a:p>
                      <a:pPr marL="1270" algn="ctr">
                        <a:lnSpc>
                          <a:spcPct val="100000"/>
                        </a:lnSpc>
                        <a:spcBef>
                          <a:spcPts val="230"/>
                        </a:spcBef>
                      </a:pPr>
                      <a:r>
                        <a:rPr lang="en-US" sz="1600" b="1"/>
                        <a:t>0</a:t>
                      </a:r>
                      <a:endParaRPr lang="en-US" sz="1600" b="1"/>
                    </a:p>
                  </a:txBody>
                  <a:tcPr marL="0" marR="0" marT="29209" marB="0"/>
                </a:tc>
              </a:tr>
              <a:tr h="473075">
                <a:tc>
                  <a:txBody>
                    <a:bodyPr/>
                    <a:p>
                      <a:pPr algn="ctr">
                        <a:lnSpc>
                          <a:spcPct val="100000"/>
                        </a:lnSpc>
                        <a:spcBef>
                          <a:spcPts val="230"/>
                        </a:spcBef>
                      </a:pPr>
                      <a:r>
                        <a:rPr sz="1600" b="1" dirty="0"/>
                        <a:t>1</a:t>
                      </a:r>
                      <a:endParaRPr sz="1600" b="1" dirty="0"/>
                    </a:p>
                  </a:txBody>
                  <a:tcPr marL="0" marR="0" marT="29209" marB="0"/>
                </a:tc>
                <a:tc>
                  <a:txBody>
                    <a:bodyPr/>
                    <a:p>
                      <a:pPr algn="ctr">
                        <a:lnSpc>
                          <a:spcPct val="100000"/>
                        </a:lnSpc>
                        <a:spcBef>
                          <a:spcPts val="235"/>
                        </a:spcBef>
                        <a:buClrTx/>
                        <a:buSzTx/>
                        <a:buFontTx/>
                        <a:buNone/>
                      </a:pPr>
                      <a:r>
                        <a:rPr sz="1600" b="1" dirty="0"/>
                        <a:t>A</a:t>
                      </a:r>
                      <a:endParaRPr sz="1600" b="1" dirty="0"/>
                    </a:p>
                  </a:txBody>
                  <a:tcPr marL="0" marR="0" marT="20955" marB="0">
                    <a:solidFill>
                      <a:srgbClr val="FFFF00"/>
                    </a:solidFill>
                  </a:tcPr>
                </a:tc>
                <a:tc>
                  <a:txBody>
                    <a:bodyPr/>
                    <a:p>
                      <a:pPr marL="15240" algn="ctr">
                        <a:lnSpc>
                          <a:spcPct val="100000"/>
                        </a:lnSpc>
                        <a:spcBef>
                          <a:spcPts val="165"/>
                        </a:spcBef>
                        <a:buNone/>
                      </a:pPr>
                      <a:r>
                        <a:rPr lang="en-US" altLang="zh-CN" sz="1700" b="1"/>
                        <a:t>0</a:t>
                      </a:r>
                      <a:endParaRPr lang="en-US" altLang="zh-CN" sz="1700" b="1"/>
                    </a:p>
                  </a:txBody>
                  <a:tcPr marL="0" marR="0" marT="20955" marB="0">
                    <a:noFill/>
                  </a:tcPr>
                </a:tc>
                <a:tc>
                  <a:txBody>
                    <a:bodyPr/>
                    <a:p>
                      <a:pPr algn="ctr">
                        <a:lnSpc>
                          <a:spcPct val="100000"/>
                        </a:lnSpc>
                        <a:spcBef>
                          <a:spcPts val="230"/>
                        </a:spcBef>
                        <a:buClrTx/>
                        <a:buSzTx/>
                        <a:buFontTx/>
                      </a:pPr>
                      <a:r>
                        <a:rPr lang="en-US" sz="1600" b="1" dirty="0">
                          <a:sym typeface="+mn-ea"/>
                        </a:rPr>
                        <a:t>0  ↑</a:t>
                      </a:r>
                      <a:endParaRPr lang="en-US" sz="1600" b="1" dirty="0">
                        <a:sym typeface="+mn-ea"/>
                      </a:endParaRPr>
                    </a:p>
                  </a:txBody>
                  <a:tcPr marL="0" marR="0" marT="20955" marB="0">
                    <a:noFill/>
                  </a:tcPr>
                </a:tc>
                <a:tc>
                  <a:txBody>
                    <a:bodyPr/>
                    <a:p>
                      <a:pPr algn="ctr">
                        <a:lnSpc>
                          <a:spcPct val="100000"/>
                        </a:lnSpc>
                        <a:spcBef>
                          <a:spcPts val="230"/>
                        </a:spcBef>
                        <a:buClrTx/>
                        <a:buSzTx/>
                        <a:buFontTx/>
                      </a:pPr>
                      <a:r>
                        <a:rPr lang="en-US" sz="1700" b="1" dirty="0">
                          <a:sym typeface="+mn-ea"/>
                        </a:rPr>
                        <a:t>0  ↑</a:t>
                      </a:r>
                      <a:endParaRPr lang="en-US" sz="1700" b="1" spc="-130" dirty="0">
                        <a:solidFill>
                          <a:schemeClr val="tx1"/>
                        </a:solidFill>
                        <a:sym typeface="+mn-ea"/>
                      </a:endParaRPr>
                    </a:p>
                  </a:txBody>
                  <a:tcPr marL="0" marR="0" marT="20955" marB="0">
                    <a:noFill/>
                  </a:tcPr>
                </a:tc>
                <a:tc>
                  <a:txBody>
                    <a:bodyPr/>
                    <a:p>
                      <a:pPr marL="15875" algn="ctr">
                        <a:lnSpc>
                          <a:spcPct val="100000"/>
                        </a:lnSpc>
                        <a:spcBef>
                          <a:spcPts val="165"/>
                        </a:spcBef>
                      </a:pPr>
                      <a:r>
                        <a:rPr lang="en-US" sz="1700" b="1" dirty="0">
                          <a:sym typeface="+mn-ea"/>
                        </a:rPr>
                        <a:t>0  ↑</a:t>
                      </a:r>
                      <a:endParaRPr lang="en-US" sz="1700" b="1" dirty="0">
                        <a:sym typeface="+mn-ea"/>
                      </a:endParaRPr>
                    </a:p>
                  </a:txBody>
                  <a:tcPr marL="0" marR="0" marT="20955" marB="0"/>
                </a:tc>
                <a:tc>
                  <a:txBody>
                    <a:bodyPr/>
                    <a:p>
                      <a:pPr marL="17780" algn="ctr">
                        <a:lnSpc>
                          <a:spcPct val="100000"/>
                        </a:lnSpc>
                        <a:spcBef>
                          <a:spcPts val="190"/>
                        </a:spcBef>
                      </a:pPr>
                      <a:r>
                        <a:rPr lang="en-US" sz="1700" b="1" spc="-130" dirty="0">
                          <a:sym typeface="+mn-ea"/>
                        </a:rPr>
                        <a:t>1 ↖</a:t>
                      </a:r>
                      <a:endParaRPr lang="en-US" sz="1700" b="1" spc="-130" dirty="0">
                        <a:sym typeface="+mn-ea"/>
                      </a:endParaRPr>
                    </a:p>
                  </a:txBody>
                  <a:tcPr marL="0" marR="0" marT="24130" marB="0">
                    <a:noFill/>
                  </a:tcPr>
                </a:tc>
                <a:tc>
                  <a:txBody>
                    <a:bodyPr/>
                    <a:p>
                      <a:pPr marL="17145" algn="ctr">
                        <a:lnSpc>
                          <a:spcPct val="100000"/>
                        </a:lnSpc>
                        <a:spcBef>
                          <a:spcPts val="165"/>
                        </a:spcBef>
                      </a:pPr>
                      <a:r>
                        <a:rPr lang="en-US" sz="1700" b="1" dirty="0">
                          <a:sym typeface="+mn-ea"/>
                        </a:rPr>
                        <a:t>0 ↑</a:t>
                      </a:r>
                      <a:endParaRPr lang="en-US" sz="1700" b="1" dirty="0">
                        <a:sym typeface="+mn-ea"/>
                      </a:endParaRPr>
                    </a:p>
                  </a:txBody>
                  <a:tcPr marL="0" marR="0" marT="20955" marB="0"/>
                </a:tc>
                <a:tc>
                  <a:txBody>
                    <a:bodyPr/>
                    <a:p>
                      <a:pPr marL="18415" algn="ctr">
                        <a:lnSpc>
                          <a:spcPct val="100000"/>
                        </a:lnSpc>
                        <a:spcBef>
                          <a:spcPts val="190"/>
                        </a:spcBef>
                      </a:pPr>
                      <a:r>
                        <a:rPr lang="en-US" sz="1700" b="1" spc="-130" dirty="0">
                          <a:solidFill>
                            <a:srgbClr val="FF0000"/>
                          </a:solidFill>
                          <a:sym typeface="+mn-ea"/>
                        </a:rPr>
                        <a:t>1 ↖</a:t>
                      </a:r>
                      <a:endParaRPr lang="en-US" sz="1700" b="1" spc="-130" dirty="0">
                        <a:solidFill>
                          <a:srgbClr val="FF0000"/>
                        </a:solidFill>
                        <a:sym typeface="+mn-ea"/>
                      </a:endParaRPr>
                    </a:p>
                  </a:txBody>
                  <a:tcPr marL="0" marR="0" marT="24130" marB="0">
                    <a:solidFill>
                      <a:srgbClr val="FFFF00"/>
                    </a:solidFill>
                  </a:tcPr>
                </a:tc>
              </a:tr>
              <a:tr h="473075">
                <a:tc>
                  <a:txBody>
                    <a:bodyPr/>
                    <a:p>
                      <a:pPr algn="ctr">
                        <a:lnSpc>
                          <a:spcPct val="100000"/>
                        </a:lnSpc>
                        <a:spcBef>
                          <a:spcPts val="230"/>
                        </a:spcBef>
                      </a:pPr>
                      <a:r>
                        <a:rPr sz="1600" b="1" dirty="0"/>
                        <a:t>2</a:t>
                      </a:r>
                      <a:endParaRPr sz="1600" b="1" dirty="0"/>
                    </a:p>
                  </a:txBody>
                  <a:tcPr marL="0" marR="0" marT="29209" marB="0"/>
                </a:tc>
                <a:tc>
                  <a:txBody>
                    <a:bodyPr/>
                    <a:p>
                      <a:pPr algn="ctr">
                        <a:lnSpc>
                          <a:spcPct val="100000"/>
                        </a:lnSpc>
                        <a:spcBef>
                          <a:spcPts val="235"/>
                        </a:spcBef>
                        <a:buClrTx/>
                        <a:buSzTx/>
                        <a:buFontTx/>
                        <a:buNone/>
                      </a:pPr>
                      <a:r>
                        <a:rPr sz="1600" b="1" dirty="0"/>
                        <a:t>B</a:t>
                      </a:r>
                      <a:endParaRPr sz="1600" b="1" dirty="0"/>
                    </a:p>
                  </a:txBody>
                  <a:tcPr marL="0" marR="0" marT="24130" marB="0"/>
                </a:tc>
                <a:tc>
                  <a:txBody>
                    <a:bodyPr/>
                    <a:p>
                      <a:pPr marL="17780" algn="ctr">
                        <a:lnSpc>
                          <a:spcPct val="100000"/>
                        </a:lnSpc>
                        <a:spcBef>
                          <a:spcPts val="190"/>
                        </a:spcBef>
                        <a:buNone/>
                      </a:pPr>
                      <a:r>
                        <a:rPr lang="en-US" altLang="zh-CN" sz="1700" b="1"/>
                        <a:t>0</a:t>
                      </a:r>
                      <a:endParaRPr lang="en-US" altLang="zh-CN" sz="1700" b="1"/>
                    </a:p>
                  </a:txBody>
                  <a:tcPr marL="0" marR="0" marT="2413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65"/>
                        </a:spcBef>
                      </a:pPr>
                      <a:endParaRPr sz="1700" b="1" dirty="0"/>
                    </a:p>
                  </a:txBody>
                  <a:tcPr marL="0" marR="0" marT="20955" marB="0"/>
                </a:tc>
                <a:tc>
                  <a:txBody>
                    <a:bodyPr/>
                    <a:p>
                      <a:pPr marL="16510" algn="ctr">
                        <a:lnSpc>
                          <a:spcPct val="100000"/>
                        </a:lnSpc>
                        <a:spcBef>
                          <a:spcPts val="165"/>
                        </a:spcBef>
                      </a:pPr>
                      <a:endParaRPr sz="1700" b="1" dirty="0"/>
                    </a:p>
                  </a:txBody>
                  <a:tcPr marL="0" marR="0" marT="20955" marB="0"/>
                </a:tc>
                <a:tc>
                  <a:txBody>
                    <a:bodyPr/>
                    <a:p>
                      <a:pPr marL="1587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r>
              <a:tr h="473075">
                <a:tc>
                  <a:txBody>
                    <a:bodyPr/>
                    <a:p>
                      <a:pPr algn="ctr">
                        <a:lnSpc>
                          <a:spcPct val="100000"/>
                        </a:lnSpc>
                        <a:spcBef>
                          <a:spcPts val="230"/>
                        </a:spcBef>
                      </a:pPr>
                      <a:r>
                        <a:rPr sz="1600" b="1" dirty="0"/>
                        <a:t>3</a:t>
                      </a:r>
                      <a:endParaRPr sz="1600" b="1" dirty="0"/>
                    </a:p>
                  </a:txBody>
                  <a:tcPr marL="0" marR="0" marT="29209" marB="0"/>
                </a:tc>
                <a:tc>
                  <a:txBody>
                    <a:bodyPr/>
                    <a:p>
                      <a:pPr algn="ctr">
                        <a:lnSpc>
                          <a:spcPct val="100000"/>
                        </a:lnSpc>
                        <a:spcBef>
                          <a:spcPts val="235"/>
                        </a:spcBef>
                        <a:buClrTx/>
                        <a:buSzTx/>
                        <a:buFontTx/>
                        <a:buNone/>
                      </a:pPr>
                      <a:r>
                        <a:rPr sz="1600" b="1" dirty="0"/>
                        <a:t>C</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4</a:t>
                      </a:r>
                      <a:endParaRPr sz="1600" b="1" dirty="0"/>
                    </a:p>
                  </a:txBody>
                  <a:tcPr marL="0" marR="0" marT="29844" marB="0"/>
                </a:tc>
                <a:tc>
                  <a:txBody>
                    <a:bodyPr/>
                    <a:p>
                      <a:pPr algn="ctr">
                        <a:lnSpc>
                          <a:spcPct val="100000"/>
                        </a:lnSpc>
                        <a:spcBef>
                          <a:spcPts val="235"/>
                        </a:spcBef>
                        <a:buClrTx/>
                        <a:buSzTx/>
                        <a:buFontTx/>
                        <a:buNone/>
                      </a:pPr>
                      <a:r>
                        <a:rPr sz="1600" b="1" dirty="0"/>
                        <a:t>B</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30" dirty="0"/>
                    </a:p>
                  </a:txBody>
                  <a:tcPr marL="0" marR="0" marT="24765" marB="0"/>
                </a:tc>
                <a:tc>
                  <a:txBody>
                    <a:bodyPr/>
                    <a:p>
                      <a:pPr marL="17145"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5</a:t>
                      </a:r>
                      <a:endParaRPr sz="1600" b="1" dirty="0"/>
                    </a:p>
                  </a:txBody>
                  <a:tcPr marL="0" marR="0" marT="29844" marB="0"/>
                </a:tc>
                <a:tc>
                  <a:txBody>
                    <a:bodyPr/>
                    <a:p>
                      <a:pPr algn="ctr">
                        <a:lnSpc>
                          <a:spcPct val="100000"/>
                        </a:lnSpc>
                        <a:spcBef>
                          <a:spcPts val="235"/>
                        </a:spcBef>
                        <a:buClrTx/>
                        <a:buSzTx/>
                        <a:buFontTx/>
                        <a:buNone/>
                      </a:pPr>
                      <a:r>
                        <a:rPr sz="1600" b="1" dirty="0"/>
                        <a:t>D</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6</a:t>
                      </a:r>
                      <a:endParaRPr sz="1600" b="1" dirty="0"/>
                    </a:p>
                  </a:txBody>
                  <a:tcPr marL="0" marR="0" marT="29845" marB="0"/>
                </a:tc>
                <a:tc>
                  <a:txBody>
                    <a:bodyPr/>
                    <a:p>
                      <a:pPr algn="ctr">
                        <a:lnSpc>
                          <a:spcPct val="100000"/>
                        </a:lnSpc>
                        <a:spcBef>
                          <a:spcPts val="235"/>
                        </a:spcBef>
                        <a:buClrTx/>
                        <a:buSzTx/>
                        <a:buFontTx/>
                        <a:buNone/>
                      </a:pPr>
                      <a:r>
                        <a:rPr sz="1600" b="1" dirty="0"/>
                        <a:t>A</a:t>
                      </a:r>
                      <a:endParaRPr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25" dirty="0"/>
                    </a:p>
                  </a:txBody>
                  <a:tcPr marL="0" marR="0" marT="24765" marB="0"/>
                </a:tc>
                <a:tc>
                  <a:txBody>
                    <a:bodyPr/>
                    <a:p>
                      <a:pPr marL="16510" algn="ctr">
                        <a:lnSpc>
                          <a:spcPct val="100000"/>
                        </a:lnSpc>
                        <a:spcBef>
                          <a:spcPts val="170"/>
                        </a:spcBef>
                      </a:pPr>
                      <a:endParaRPr sz="1700" b="1" dirty="0"/>
                    </a:p>
                  </a:txBody>
                  <a:tcPr marL="0" marR="0" marT="21590" marB="0"/>
                </a:tc>
                <a:tc>
                  <a:txBody>
                    <a:bodyPr/>
                    <a:p>
                      <a:pPr marL="19050" algn="ctr">
                        <a:lnSpc>
                          <a:spcPct val="100000"/>
                        </a:lnSpc>
                        <a:spcBef>
                          <a:spcPts val="195"/>
                        </a:spcBef>
                      </a:pPr>
                      <a:endParaRPr sz="1700" b="1" spc="-125" dirty="0"/>
                    </a:p>
                  </a:txBody>
                  <a:tcPr marL="0" marR="0" marT="24765" marB="0"/>
                </a:tc>
              </a:tr>
              <a:tr h="473075">
                <a:tc>
                  <a:txBody>
                    <a:bodyPr/>
                    <a:p>
                      <a:pPr algn="ctr">
                        <a:lnSpc>
                          <a:spcPct val="100000"/>
                        </a:lnSpc>
                        <a:spcBef>
                          <a:spcPts val="235"/>
                        </a:spcBef>
                      </a:pPr>
                      <a:r>
                        <a:rPr sz="1600" b="1" dirty="0"/>
                        <a:t>7</a:t>
                      </a:r>
                      <a:endParaRPr sz="1600" b="1" dirty="0"/>
                    </a:p>
                  </a:txBody>
                  <a:tcPr marL="0" marR="0" marT="29845" marB="0"/>
                </a:tc>
                <a:tc>
                  <a:txBody>
                    <a:bodyPr/>
                    <a:p>
                      <a:pPr algn="ctr">
                        <a:lnSpc>
                          <a:spcPct val="100000"/>
                        </a:lnSpc>
                        <a:spcBef>
                          <a:spcPts val="235"/>
                        </a:spcBef>
                        <a:buClrTx/>
                        <a:buSzTx/>
                        <a:buFontTx/>
                        <a:buNone/>
                      </a:pPr>
                      <a:r>
                        <a:rPr lang="en-US" sz="1600" b="1" dirty="0"/>
                        <a:t>B</a:t>
                      </a:r>
                      <a:endParaRPr lang="en-US"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bl>
          </a:graphicData>
        </a:graphic>
      </p:graphicFrame>
      <p:sp>
        <p:nvSpPr>
          <p:cNvPr id="1048748" name="文本框 2"/>
          <p:cNvSpPr txBox="1"/>
          <p:nvPr/>
        </p:nvSpPr>
        <p:spPr>
          <a:xfrm>
            <a:off x="797560" y="1249680"/>
            <a:ext cx="2510155" cy="421640"/>
          </a:xfrm>
          <a:prstGeom prst="rect">
            <a:avLst/>
          </a:prstGeom>
          <a:noFill/>
        </p:spPr>
        <p:txBody>
          <a:bodyPr wrap="square" rtlCol="0">
            <a:spAutoFit/>
          </a:bodyPr>
          <a:p>
            <a:r>
              <a:rPr lang="en-US" altLang="zh-CN">
                <a:solidFill>
                  <a:srgbClr val="FF0000"/>
                </a:solidFill>
              </a:rPr>
              <a:t>i=1   </a:t>
            </a:r>
            <a:r>
              <a:rPr lang="en-US" altLang="zh-CN">
                <a:solidFill>
                  <a:srgbClr val="FF0000"/>
                </a:solidFill>
                <a:sym typeface="+mn-ea"/>
              </a:rPr>
              <a:t>j=6 </a:t>
            </a:r>
            <a:r>
              <a:rPr lang="zh-CN" altLang="en-US">
                <a:solidFill>
                  <a:srgbClr val="FF0000"/>
                </a:solidFill>
                <a:sym typeface="+mn-ea"/>
              </a:rPr>
              <a:t>子问题</a:t>
            </a:r>
            <a:r>
              <a:rPr lang="en-US" altLang="zh-CN">
                <a:solidFill>
                  <a:srgbClr val="FF0000"/>
                </a:solidFill>
                <a:sym typeface="+mn-ea"/>
              </a:rPr>
              <a:t>X</a:t>
            </a:r>
            <a:r>
              <a:rPr lang="en-US" altLang="zh-CN" baseline="-25000">
                <a:solidFill>
                  <a:srgbClr val="FF0000"/>
                </a:solidFill>
                <a:sym typeface="+mn-ea"/>
              </a:rPr>
              <a:t>1</a:t>
            </a:r>
            <a:r>
              <a:rPr lang="zh-CN" altLang="en-US">
                <a:solidFill>
                  <a:srgbClr val="FF0000"/>
                </a:solidFill>
                <a:sym typeface="+mn-ea"/>
              </a:rPr>
              <a:t>，</a:t>
            </a:r>
            <a:r>
              <a:rPr lang="en-US" altLang="zh-CN">
                <a:solidFill>
                  <a:srgbClr val="FF0000"/>
                </a:solidFill>
                <a:sym typeface="+mn-ea"/>
              </a:rPr>
              <a:t>Y</a:t>
            </a:r>
            <a:r>
              <a:rPr lang="en-US" altLang="zh-CN" baseline="-25000">
                <a:solidFill>
                  <a:srgbClr val="FF0000"/>
                </a:solidFill>
                <a:sym typeface="+mn-ea"/>
              </a:rPr>
              <a:t>6</a:t>
            </a:r>
            <a:endParaRPr lang="zh-CN" altLang="en-US">
              <a:solidFill>
                <a:srgbClr val="FF0000"/>
              </a:solidFill>
            </a:endParaRPr>
          </a:p>
        </p:txBody>
      </p:sp>
      <p:sp>
        <p:nvSpPr>
          <p:cNvPr id="1048749" name="圆角矩形 6"/>
          <p:cNvSpPr/>
          <p:nvPr/>
        </p:nvSpPr>
        <p:spPr>
          <a:xfrm>
            <a:off x="1677670" y="2005965"/>
            <a:ext cx="4419600" cy="2286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50" name="圆角矩形 7"/>
          <p:cNvSpPr/>
          <p:nvPr/>
        </p:nvSpPr>
        <p:spPr>
          <a:xfrm>
            <a:off x="1296670" y="2234565"/>
            <a:ext cx="381000" cy="914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51" name="文本框 20"/>
          <p:cNvSpPr txBox="1"/>
          <p:nvPr/>
        </p:nvSpPr>
        <p:spPr>
          <a:xfrm>
            <a:off x="7247890" y="1617980"/>
            <a:ext cx="4373880" cy="3969385"/>
          </a:xfrm>
          <a:prstGeom prst="rect">
            <a:avLst/>
          </a:prstGeom>
          <a:noFill/>
        </p:spPr>
        <p:txBody>
          <a:bodyPr wrap="square" rtlCol="0">
            <a:spAutoFit/>
          </a:bodyPr>
          <a:p>
            <a:pPr indent="0">
              <a:buNone/>
            </a:pPr>
            <a:r>
              <a:rPr lang="zh-CN" altLang="en-US" sz="1800" b="1"/>
              <a:t>LCS(X,Y,m,n)</a:t>
            </a:r>
            <a:endParaRPr lang="zh-CN" altLang="en-US" sz="1800" b="1"/>
          </a:p>
          <a:p>
            <a:pPr marL="342900" indent="-342900">
              <a:buFont typeface="+mj-lt"/>
              <a:buAutoNum type="arabicPeriod" startAt="5"/>
            </a:pPr>
            <a:r>
              <a:rPr lang="zh-CN" altLang="en-US" sz="1800" b="1">
                <a:solidFill>
                  <a:srgbClr val="FF0000"/>
                </a:solidFill>
              </a:rPr>
              <a:t>for i</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a:t>
            </a:r>
            <a:r>
              <a:rPr lang="en-US" altLang="zh-CN" sz="1800" b="1">
                <a:solidFill>
                  <a:srgbClr val="FF0000"/>
                </a:solidFill>
              </a:rPr>
              <a:t> </a:t>
            </a:r>
            <a:r>
              <a:rPr lang="zh-CN" altLang="en-US" sz="1800" b="1">
                <a:solidFill>
                  <a:srgbClr val="FF0000"/>
                </a:solidFill>
              </a:rPr>
              <a:t>to m d</a:t>
            </a:r>
            <a:r>
              <a:rPr lang="en-US" altLang="zh-CN" sz="1800" b="1">
                <a:solidFill>
                  <a:srgbClr val="FF0000"/>
                </a:solidFill>
              </a:rPr>
              <a:t>o</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for</a:t>
            </a:r>
            <a:r>
              <a:rPr lang="en-US" altLang="zh-CN" sz="1800" b="1">
                <a:solidFill>
                  <a:srgbClr val="FF0000"/>
                </a:solidFill>
              </a:rPr>
              <a:t> </a:t>
            </a:r>
            <a:r>
              <a:rPr lang="zh-CN" altLang="en-US" sz="1800" b="1">
                <a:solidFill>
                  <a:srgbClr val="FF0000"/>
                </a:solidFill>
              </a:rPr>
              <a:t>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 to n do</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if X[i]</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Y[j] then </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C[i, 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C[i-1,j-1]</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B[i, j] ← "↖"</a:t>
            </a:r>
            <a:endParaRPr lang="zh-CN" altLang="en-US" sz="1800" b="1">
              <a:solidFill>
                <a:srgbClr val="FF0000"/>
              </a:solidFill>
            </a:endParaRPr>
          </a:p>
          <a:p>
            <a:pPr marL="342900" indent="-342900">
              <a:buFont typeface="+mj-lt"/>
              <a:buAutoNum type="arabicPeriod" startAt="5"/>
            </a:pPr>
            <a:r>
              <a:rPr lang="en-US" altLang="zh-CN" sz="1800" b="1">
                <a:sym typeface="+mn-ea"/>
              </a:rPr>
              <a:t>        </a:t>
            </a:r>
            <a:r>
              <a:rPr lang="zh-CN" altLang="en-US" sz="1800" b="1">
                <a:sym typeface="+mn-ea"/>
              </a:rPr>
              <a:t>else if C[i-1,j]</a:t>
            </a:r>
            <a:r>
              <a:rPr lang="en-US" altLang="zh-CN" sz="1800" b="1">
                <a:sym typeface="+mn-ea"/>
              </a:rPr>
              <a:t> </a:t>
            </a:r>
            <a:r>
              <a:rPr lang="zh-CN" altLang="en-US" sz="1800" b="1">
                <a:sym typeface="+mn-ea"/>
              </a:rPr>
              <a:t>≥</a:t>
            </a:r>
            <a:r>
              <a:rPr lang="en-US" altLang="zh-CN" sz="1800" b="1">
                <a:sym typeface="+mn-ea"/>
              </a:rPr>
              <a:t> </a:t>
            </a:r>
            <a:r>
              <a:rPr lang="zh-CN" altLang="en-US" sz="1800" b="1">
                <a:sym typeface="+mn-ea"/>
              </a:rPr>
              <a:t>C[i,j-1] then</a:t>
            </a:r>
            <a:endParaRPr lang="zh-CN" altLang="en-US" sz="1800" b="1"/>
          </a:p>
          <a:p>
            <a:pPr marL="342900" indent="-342900">
              <a:buFont typeface="+mj-lt"/>
              <a:buAutoNum type="arabicPeriod" startAt="5"/>
            </a:pPr>
            <a:r>
              <a:rPr lang="zh-CN" altLang="en-US" sz="1800" b="1">
                <a:sym typeface="+mn-ea"/>
              </a:rPr>
              <a:t>                </a:t>
            </a:r>
            <a:r>
              <a:rPr lang="en-US" altLang="zh-CN" sz="1800" b="1">
                <a:sym typeface="+mn-ea"/>
              </a:rPr>
              <a:t>    </a:t>
            </a:r>
            <a:r>
              <a:rPr lang="zh-CN" altLang="en-US" sz="1800" b="1">
                <a:sym typeface="+mn-ea"/>
              </a:rPr>
              <a:t>C[i, j]</a:t>
            </a:r>
            <a:r>
              <a:rPr lang="en-US" altLang="zh-CN" sz="1800" b="1">
                <a:sym typeface="+mn-ea"/>
              </a:rPr>
              <a:t> </a:t>
            </a:r>
            <a:r>
              <a:rPr lang="zh-CN" altLang="en-US" sz="1800" b="1">
                <a:sym typeface="+mn-ea"/>
              </a:rPr>
              <a:t>←</a:t>
            </a:r>
            <a:r>
              <a:rPr lang="en-US" altLang="zh-CN" sz="1800" b="1">
                <a:sym typeface="+mn-ea"/>
              </a:rPr>
              <a:t> </a:t>
            </a:r>
            <a:r>
              <a:rPr lang="zh-CN" altLang="en-US" sz="1800" b="1">
                <a:sym typeface="+mn-ea"/>
              </a:rPr>
              <a:t>C[i-1,j]</a:t>
            </a:r>
            <a:endParaRPr lang="zh-CN" altLang="en-US" sz="1800" b="1"/>
          </a:p>
          <a:p>
            <a:pPr marL="342900" indent="-342900" algn="l">
              <a:buClrTx/>
              <a:buSzTx/>
              <a:buFont typeface="+mj-lt"/>
              <a:buAutoNum type="arabicPeriod" startAt="5"/>
            </a:pPr>
            <a:r>
              <a:rPr lang="zh-CN" altLang="en-US" sz="1800" b="1">
                <a:sym typeface="+mn-ea"/>
              </a:rPr>
              <a:t>                    B[i, j] ← "↑"</a:t>
            </a:r>
            <a:endParaRPr lang="zh-CN" altLang="en-US" sz="1800" b="1"/>
          </a:p>
          <a:p>
            <a:pPr marL="342900" indent="-342900" algn="l">
              <a:buClrTx/>
              <a:buSzTx/>
              <a:buFont typeface="+mj-lt"/>
              <a:buAutoNum type="arabicPeriod" startAt="5"/>
            </a:pPr>
            <a:r>
              <a:rPr lang="zh-CN" altLang="en-US" sz="1800" b="1"/>
              <a:t>        </a:t>
            </a:r>
            <a:r>
              <a:rPr lang="zh-CN" altLang="en-US" sz="1800" b="1">
                <a:sym typeface="+mn-ea"/>
              </a:rPr>
              <a:t> else C[i, j] ← C[i,j-1]</a:t>
            </a:r>
            <a:endParaRPr lang="zh-CN" altLang="en-US" sz="1800" b="1"/>
          </a:p>
          <a:p>
            <a:pPr marL="342900" indent="-342900" algn="l">
              <a:buClrTx/>
              <a:buSzTx/>
              <a:buFont typeface="+mj-lt"/>
              <a:buAutoNum type="arabicPeriod" startAt="5"/>
            </a:pPr>
            <a:r>
              <a:rPr lang="zh-CN" altLang="en-US" sz="1800" b="1">
                <a:sym typeface="+mn-ea"/>
              </a:rPr>
              <a:t>                </a:t>
            </a:r>
            <a:r>
              <a:rPr lang="en-US" altLang="zh-CN" sz="1800" b="1">
                <a:sym typeface="+mn-ea"/>
              </a:rPr>
              <a:t> </a:t>
            </a:r>
            <a:r>
              <a:rPr lang="zh-CN" altLang="en-US" sz="1800" b="1">
                <a:sym typeface="+mn-ea"/>
              </a:rPr>
              <a:t>B[i, j] ← "←"</a:t>
            </a:r>
            <a:endParaRPr lang="zh-CN" altLang="en-US" sz="1800" b="1"/>
          </a:p>
          <a:p>
            <a:pPr marL="342900" indent="-342900" algn="l">
              <a:buClrTx/>
              <a:buSzTx/>
              <a:buFont typeface="+mj-lt"/>
              <a:buAutoNum type="arabicPeriod" startAt="5"/>
            </a:pPr>
            <a:r>
              <a:rPr lang="zh-CN" altLang="en-US" sz="1800" b="1">
                <a:sym typeface="+mn-ea"/>
              </a:rPr>
              <a:t>          end</a:t>
            </a:r>
            <a:endParaRPr lang="zh-CN" altLang="en-US" sz="1800" b="1">
              <a:sym typeface="+mn-ea"/>
            </a:endParaRPr>
          </a:p>
          <a:p>
            <a:pPr marL="342900" indent="-342900" algn="l">
              <a:buClrTx/>
              <a:buSzTx/>
              <a:buFont typeface="+mj-lt"/>
              <a:buAutoNum type="arabicPeriod" startAt="5"/>
            </a:pPr>
            <a:r>
              <a:rPr lang="en-US" altLang="zh-CN" sz="1800" b="1"/>
              <a:t>      end</a:t>
            </a:r>
            <a:endParaRPr lang="en-US" altLang="zh-CN" sz="1800" b="1"/>
          </a:p>
          <a:p>
            <a:pPr marL="342900" indent="-342900" algn="l">
              <a:buClrTx/>
              <a:buSzTx/>
              <a:buFont typeface="+mj-lt"/>
              <a:buAutoNum type="arabicPeriod" startAt="5"/>
            </a:pPr>
            <a:r>
              <a:rPr lang="en-US" altLang="zh-CN" sz="1800" b="1"/>
              <a:t>  end</a:t>
            </a:r>
            <a:endParaRPr lang="en-US" altLang="zh-CN" sz="18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5313835" y="679073"/>
            <a:ext cx="3876242" cy="1015663"/>
            <a:chOff x="5357015" y="1543308"/>
            <a:chExt cx="3876242" cy="1015663"/>
          </a:xfrm>
        </p:grpSpPr>
        <p:sp>
          <p:nvSpPr>
            <p:cNvPr id="10" name="文本框 9"/>
            <p:cNvSpPr txBox="1"/>
            <p:nvPr/>
          </p:nvSpPr>
          <p:spPr>
            <a:xfrm>
              <a:off x="5357015" y="1543308"/>
              <a:ext cx="707886"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0" u="none" strike="noStrike" kern="1200" cap="none" spc="0" normalizeH="0" baseline="0" noProof="0" dirty="0">
                  <a:ln>
                    <a:noFill/>
                  </a:ln>
                  <a:solidFill>
                    <a:schemeClr val="accent1"/>
                  </a:solidFill>
                  <a:effectLst/>
                  <a:uLnTx/>
                  <a:uFillTx/>
                  <a:latin typeface="+mj-ea"/>
                  <a:ea typeface="+mj-ea"/>
                </a:rPr>
                <a:t>1</a:t>
              </a:r>
              <a:endParaRPr kumimoji="0" lang="zh-CN" altLang="en-US" sz="6000" b="0" u="none" strike="noStrike" kern="1200" cap="none" spc="0" normalizeH="0" baseline="0" noProof="0" dirty="0">
                <a:ln>
                  <a:noFill/>
                </a:ln>
                <a:solidFill>
                  <a:schemeClr val="accent1"/>
                </a:solidFill>
                <a:effectLst/>
                <a:uLnTx/>
                <a:uFillTx/>
                <a:latin typeface="+mj-ea"/>
                <a:ea typeface="+mj-ea"/>
              </a:endParaRPr>
            </a:p>
          </p:txBody>
        </p:sp>
        <p:sp>
          <p:nvSpPr>
            <p:cNvPr id="18" name="文本框 17"/>
            <p:cNvSpPr txBox="1"/>
            <p:nvPr/>
          </p:nvSpPr>
          <p:spPr>
            <a:xfrm>
              <a:off x="6067643" y="1773060"/>
              <a:ext cx="3165614" cy="523220"/>
            </a:xfrm>
            <a:prstGeom prst="rect">
              <a:avLst/>
            </a:prstGeom>
            <a:noFill/>
          </p:spPr>
          <p:txBody>
            <a:bodyPr wrap="square" lIns="0" rtlCol="0">
              <a:spAutoFit/>
            </a:bodyPr>
            <a:lstStyle/>
            <a:p>
              <a:pPr>
                <a:defRPr/>
              </a:pPr>
              <a:r>
                <a:rPr lang="zh-CN" altLang="en-US" sz="2800" dirty="0">
                  <a:solidFill>
                    <a:schemeClr val="tx1">
                      <a:lumMod val="85000"/>
                      <a:lumOff val="15000"/>
                    </a:schemeClr>
                  </a:solidFill>
                  <a:latin typeface="宋体" panose="02010600030101010101" pitchFamily="2" charset="-122"/>
                  <a:ea typeface="宋体" panose="02010600030101010101" pitchFamily="2" charset="-122"/>
                </a:rPr>
                <a:t>定义</a:t>
              </a:r>
              <a:endParaRPr lang="zh-CN" altLang="en-US" sz="2800" dirty="0">
                <a:solidFill>
                  <a:schemeClr val="tx1">
                    <a:lumMod val="85000"/>
                    <a:lumOff val="15000"/>
                  </a:schemeClr>
                </a:solidFill>
                <a:latin typeface="宋体" panose="02010600030101010101" pitchFamily="2" charset="-122"/>
                <a:ea typeface="宋体" panose="02010600030101010101" pitchFamily="2" charset="-122"/>
              </a:endParaRPr>
            </a:p>
          </p:txBody>
        </p:sp>
        <p:sp>
          <p:nvSpPr>
            <p:cNvPr id="28" name="矩形 27"/>
            <p:cNvSpPr/>
            <p:nvPr/>
          </p:nvSpPr>
          <p:spPr>
            <a:xfrm>
              <a:off x="6071453" y="2055919"/>
              <a:ext cx="92398" cy="369332"/>
            </a:xfrm>
            <a:prstGeom prst="rect">
              <a:avLst/>
            </a:prstGeom>
          </p:spPr>
          <p:txBody>
            <a:bodyPr wrap="none" lIns="0">
              <a:spAutoFit/>
            </a:bodyPr>
            <a:lstStyle/>
            <a:p>
              <a:endParaRPr lang="zh-CN" altLang="en-US" dirty="0"/>
            </a:p>
          </p:txBody>
        </p:sp>
      </p:grpSp>
      <p:grpSp>
        <p:nvGrpSpPr>
          <p:cNvPr id="12" name="组合 11"/>
          <p:cNvGrpSpPr/>
          <p:nvPr/>
        </p:nvGrpSpPr>
        <p:grpSpPr>
          <a:xfrm>
            <a:off x="5313835" y="2144260"/>
            <a:ext cx="3842587" cy="2022992"/>
            <a:chOff x="5357015" y="3012305"/>
            <a:chExt cx="3842587" cy="2022992"/>
          </a:xfrm>
        </p:grpSpPr>
        <p:sp>
          <p:nvSpPr>
            <p:cNvPr id="35" name="文本框 34"/>
            <p:cNvSpPr txBox="1"/>
            <p:nvPr/>
          </p:nvSpPr>
          <p:spPr>
            <a:xfrm>
              <a:off x="5357015" y="3012305"/>
              <a:ext cx="707886"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6000" dirty="0">
                  <a:solidFill>
                    <a:schemeClr val="accent1"/>
                  </a:solidFill>
                  <a:latin typeface="+mj-ea"/>
                  <a:ea typeface="+mj-ea"/>
                </a:rPr>
                <a:t>2</a:t>
              </a:r>
              <a:endParaRPr kumimoji="0" lang="zh-CN" altLang="en-US" sz="6000" b="0" u="none" strike="noStrike" kern="1200" cap="none" spc="0" normalizeH="0" baseline="0" noProof="0" dirty="0">
                <a:ln>
                  <a:noFill/>
                </a:ln>
                <a:solidFill>
                  <a:schemeClr val="accent1"/>
                </a:solidFill>
                <a:effectLst/>
                <a:uLnTx/>
                <a:uFillTx/>
                <a:latin typeface="+mj-ea"/>
                <a:ea typeface="+mj-ea"/>
              </a:endParaRPr>
            </a:p>
          </p:txBody>
        </p:sp>
        <p:sp>
          <p:nvSpPr>
            <p:cNvPr id="36" name="文本框 35"/>
            <p:cNvSpPr txBox="1"/>
            <p:nvPr/>
          </p:nvSpPr>
          <p:spPr>
            <a:xfrm>
              <a:off x="6033988" y="4513327"/>
              <a:ext cx="3165614" cy="52197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dirty="0">
                  <a:solidFill>
                    <a:schemeClr val="tx1">
                      <a:lumMod val="85000"/>
                      <a:lumOff val="15000"/>
                    </a:schemeClr>
                  </a:solidFill>
                  <a:latin typeface="宋体" panose="02010600030101010101" pitchFamily="2" charset="-122"/>
                  <a:ea typeface="宋体" panose="02010600030101010101" pitchFamily="2" charset="-122"/>
                </a:rPr>
                <a:t>解的</a:t>
              </a:r>
              <a:r>
                <a:rPr lang="zh-CN" altLang="en-US" sz="2800" dirty="0">
                  <a:solidFill>
                    <a:schemeClr val="tx1">
                      <a:lumMod val="85000"/>
                      <a:lumOff val="15000"/>
                    </a:schemeClr>
                  </a:solidFill>
                  <a:latin typeface="宋体" panose="02010600030101010101" pitchFamily="2" charset="-122"/>
                  <a:ea typeface="宋体" panose="02010600030101010101" pitchFamily="2" charset="-122"/>
                </a:rPr>
                <a:t>追踪</a:t>
              </a:r>
              <a:endParaRPr lang="zh-CN" altLang="en-US" sz="2800" dirty="0">
                <a:solidFill>
                  <a:schemeClr val="tx1">
                    <a:lumMod val="85000"/>
                    <a:lumOff val="15000"/>
                  </a:schemeClr>
                </a:solidFill>
                <a:latin typeface="宋体" panose="02010600030101010101" pitchFamily="2" charset="-122"/>
                <a:ea typeface="宋体" panose="02010600030101010101" pitchFamily="2" charset="-122"/>
              </a:endParaRPr>
            </a:p>
          </p:txBody>
        </p:sp>
        <p:sp>
          <p:nvSpPr>
            <p:cNvPr id="37" name="矩形 36"/>
            <p:cNvSpPr/>
            <p:nvPr/>
          </p:nvSpPr>
          <p:spPr>
            <a:xfrm>
              <a:off x="6071453" y="3524916"/>
              <a:ext cx="92398" cy="369332"/>
            </a:xfrm>
            <a:prstGeom prst="rect">
              <a:avLst/>
            </a:prstGeom>
          </p:spPr>
          <p:txBody>
            <a:bodyPr wrap="none" lIns="0">
              <a:spAutoFit/>
            </a:bodyPr>
            <a:lstStyle/>
            <a:p>
              <a:endParaRPr lang="zh-CN" altLang="en-US" dirty="0"/>
            </a:p>
          </p:txBody>
        </p:sp>
      </p:grpSp>
      <p:grpSp>
        <p:nvGrpSpPr>
          <p:cNvPr id="13" name="组合 12"/>
          <p:cNvGrpSpPr/>
          <p:nvPr/>
        </p:nvGrpSpPr>
        <p:grpSpPr>
          <a:xfrm>
            <a:off x="5282763" y="2390278"/>
            <a:ext cx="3911167" cy="2033388"/>
            <a:chOff x="8580953" y="1993647"/>
            <a:chExt cx="3911167" cy="2033388"/>
          </a:xfrm>
        </p:grpSpPr>
        <p:sp>
          <p:nvSpPr>
            <p:cNvPr id="39" name="文本框 38"/>
            <p:cNvSpPr txBox="1"/>
            <p:nvPr/>
          </p:nvSpPr>
          <p:spPr>
            <a:xfrm>
              <a:off x="8580953" y="3012305"/>
              <a:ext cx="707886"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0" u="none" strike="noStrike" kern="1200" cap="none" spc="0" normalizeH="0" baseline="0" noProof="0" dirty="0">
                  <a:ln>
                    <a:noFill/>
                  </a:ln>
                  <a:solidFill>
                    <a:schemeClr val="accent1"/>
                  </a:solidFill>
                  <a:effectLst/>
                  <a:uLnTx/>
                  <a:uFillTx/>
                  <a:latin typeface="+mj-ea"/>
                  <a:ea typeface="+mj-ea"/>
                </a:rPr>
                <a:t>3</a:t>
              </a:r>
              <a:endParaRPr kumimoji="0" lang="en-US" altLang="zh-CN" sz="6000" b="0" u="none" strike="noStrike" kern="1200" cap="none" spc="0" normalizeH="0" baseline="0" noProof="0" dirty="0">
                <a:ln>
                  <a:noFill/>
                </a:ln>
                <a:solidFill>
                  <a:schemeClr val="accent1"/>
                </a:solidFill>
                <a:effectLst/>
                <a:uLnTx/>
                <a:uFillTx/>
                <a:latin typeface="+mj-ea"/>
                <a:ea typeface="+mj-ea"/>
              </a:endParaRPr>
            </a:p>
          </p:txBody>
        </p:sp>
        <p:sp>
          <p:nvSpPr>
            <p:cNvPr id="40" name="文本框 39"/>
            <p:cNvSpPr txBox="1"/>
            <p:nvPr/>
          </p:nvSpPr>
          <p:spPr>
            <a:xfrm>
              <a:off x="9326506" y="1993647"/>
              <a:ext cx="3165614" cy="52322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800" b="0" i="0" u="none" strike="noStrike" kern="1200" cap="none" spc="0" normalizeH="0" baseline="0" noProof="0" dirty="0">
                <a:ln>
                  <a:noFill/>
                </a:ln>
                <a:solidFill>
                  <a:schemeClr val="tx1">
                    <a:lumMod val="85000"/>
                    <a:lumOff val="15000"/>
                  </a:schemeClr>
                </a:solidFill>
                <a:effectLst/>
                <a:uLnTx/>
                <a:uFillTx/>
                <a:latin typeface="+mj-ea"/>
                <a:ea typeface="+mj-ea"/>
              </a:endParaRPr>
            </a:p>
          </p:txBody>
        </p:sp>
        <p:sp>
          <p:nvSpPr>
            <p:cNvPr id="41" name="矩形 40"/>
            <p:cNvSpPr/>
            <p:nvPr/>
          </p:nvSpPr>
          <p:spPr>
            <a:xfrm>
              <a:off x="9295391" y="3466074"/>
              <a:ext cx="92398" cy="369332"/>
            </a:xfrm>
            <a:prstGeom prst="rect">
              <a:avLst/>
            </a:prstGeom>
          </p:spPr>
          <p:txBody>
            <a:bodyPr wrap="none" lIns="0">
              <a:spAutoFit/>
            </a:bodyPr>
            <a:lstStyle/>
            <a:p>
              <a:endParaRPr lang="zh-CN" altLang="en-US" dirty="0"/>
            </a:p>
          </p:txBody>
        </p:sp>
      </p:grpSp>
      <p:grpSp>
        <p:nvGrpSpPr>
          <p:cNvPr id="15" name="组合 14"/>
          <p:cNvGrpSpPr/>
          <p:nvPr/>
        </p:nvGrpSpPr>
        <p:grpSpPr>
          <a:xfrm>
            <a:off x="5282410" y="4786703"/>
            <a:ext cx="3912112" cy="1014730"/>
            <a:chOff x="5357015" y="4479155"/>
            <a:chExt cx="3912112" cy="1014730"/>
          </a:xfrm>
        </p:grpSpPr>
        <p:sp>
          <p:nvSpPr>
            <p:cNvPr id="43" name="文本框 42"/>
            <p:cNvSpPr txBox="1"/>
            <p:nvPr/>
          </p:nvSpPr>
          <p:spPr>
            <a:xfrm>
              <a:off x="5357015" y="4479155"/>
              <a:ext cx="707886" cy="10147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0" u="none" strike="noStrike" kern="1200" cap="none" spc="0" normalizeH="0" baseline="0" noProof="0" dirty="0">
                  <a:ln>
                    <a:noFill/>
                  </a:ln>
                  <a:solidFill>
                    <a:schemeClr val="accent1"/>
                  </a:solidFill>
                  <a:effectLst/>
                  <a:uLnTx/>
                  <a:uFillTx/>
                  <a:latin typeface="+mj-ea"/>
                  <a:ea typeface="+mj-ea"/>
                </a:rPr>
                <a:t>4</a:t>
              </a:r>
              <a:endParaRPr kumimoji="0" lang="en-US" altLang="zh-CN" sz="6000" b="0" u="none" strike="noStrike" kern="1200" cap="none" spc="0" normalizeH="0" baseline="0" noProof="0" dirty="0">
                <a:ln>
                  <a:noFill/>
                </a:ln>
                <a:solidFill>
                  <a:schemeClr val="accent1"/>
                </a:solidFill>
                <a:effectLst/>
                <a:uLnTx/>
                <a:uFillTx/>
                <a:latin typeface="+mj-ea"/>
                <a:ea typeface="+mj-ea"/>
              </a:endParaRPr>
            </a:p>
          </p:txBody>
        </p:sp>
        <p:sp>
          <p:nvSpPr>
            <p:cNvPr id="44" name="文本框 43"/>
            <p:cNvSpPr txBox="1"/>
            <p:nvPr/>
          </p:nvSpPr>
          <p:spPr>
            <a:xfrm>
              <a:off x="6103513" y="4760954"/>
              <a:ext cx="3165614" cy="52197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dirty="0">
                  <a:solidFill>
                    <a:schemeClr val="tx1">
                      <a:lumMod val="85000"/>
                      <a:lumOff val="15000"/>
                    </a:schemeClr>
                  </a:solidFill>
                  <a:latin typeface="宋体" panose="02010600030101010101" pitchFamily="2" charset="-122"/>
                  <a:ea typeface="宋体" panose="02010600030101010101" pitchFamily="2" charset="-122"/>
                </a:rPr>
                <a:t>其他</a:t>
              </a:r>
              <a:r>
                <a:rPr lang="zh-CN" altLang="en-US" sz="2800" dirty="0">
                  <a:solidFill>
                    <a:schemeClr val="tx1">
                      <a:lumMod val="85000"/>
                      <a:lumOff val="15000"/>
                    </a:schemeClr>
                  </a:solidFill>
                  <a:latin typeface="宋体" panose="02010600030101010101" pitchFamily="2" charset="-122"/>
                  <a:ea typeface="宋体" panose="02010600030101010101" pitchFamily="2" charset="-122"/>
                </a:rPr>
                <a:t>算法</a:t>
              </a:r>
              <a:endParaRPr lang="zh-CN" altLang="en-US" sz="2800" dirty="0">
                <a:solidFill>
                  <a:schemeClr val="tx1">
                    <a:lumMod val="85000"/>
                    <a:lumOff val="15000"/>
                  </a:schemeClr>
                </a:solidFill>
                <a:latin typeface="宋体" panose="02010600030101010101" pitchFamily="2" charset="-122"/>
                <a:ea typeface="宋体" panose="02010600030101010101" pitchFamily="2" charset="-122"/>
              </a:endParaRPr>
            </a:p>
          </p:txBody>
        </p:sp>
        <p:sp>
          <p:nvSpPr>
            <p:cNvPr id="45" name="矩形 44"/>
            <p:cNvSpPr/>
            <p:nvPr/>
          </p:nvSpPr>
          <p:spPr>
            <a:xfrm>
              <a:off x="6071453" y="4991766"/>
              <a:ext cx="92398" cy="369332"/>
            </a:xfrm>
            <a:prstGeom prst="rect">
              <a:avLst/>
            </a:prstGeom>
          </p:spPr>
          <p:txBody>
            <a:bodyPr wrap="none" lIns="0">
              <a:spAutoFit/>
            </a:bodyPr>
            <a:lstStyle/>
            <a:p>
              <a:endParaRPr lang="zh-CN" altLang="en-US" dirty="0"/>
            </a:p>
          </p:txBody>
        </p:sp>
      </p:grpSp>
      <p:pic>
        <p:nvPicPr>
          <p:cNvPr id="5" name="图片占位符 4" descr="图片包含 户外, 天空, 建筑物, 道路&#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64" r="64"/>
          <a:stretch>
            <a:fillRect/>
          </a:stretch>
        </p:blipFill>
        <p:spPr/>
      </p:pic>
      <p:cxnSp>
        <p:nvCxnSpPr>
          <p:cNvPr id="51" name="直接连接符 50"/>
          <p:cNvCxnSpPr>
            <a:endCxn id="52" idx="1"/>
          </p:cNvCxnSpPr>
          <p:nvPr/>
        </p:nvCxnSpPr>
        <p:spPr>
          <a:xfrm>
            <a:off x="4097287" y="0"/>
            <a:ext cx="0" cy="2127628"/>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2" name="矩形: 圆角 51"/>
          <p:cNvSpPr/>
          <p:nvPr/>
        </p:nvSpPr>
        <p:spPr>
          <a:xfrm rot="5400000">
            <a:off x="2795914" y="3073465"/>
            <a:ext cx="2602746"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flipH="1">
            <a:off x="4067793" y="4730373"/>
            <a:ext cx="2" cy="2127629"/>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a:xfrm>
            <a:off x="3664782" y="2568244"/>
            <a:ext cx="923330" cy="1687011"/>
          </a:xfrm>
          <a:prstGeom prst="rect">
            <a:avLst/>
          </a:prstGeom>
          <a:noFill/>
        </p:spPr>
        <p:txBody>
          <a:bodyPr vert="eaVert" wrap="square" rtlCol="0">
            <a:spAutoFit/>
          </a:bodyPr>
          <a:lstStyle/>
          <a:p>
            <a:pPr algn="dist"/>
            <a:r>
              <a:rPr lang="zh-CN" altLang="en-US" sz="4800" dirty="0">
                <a:solidFill>
                  <a:schemeClr val="bg1"/>
                </a:solidFill>
                <a:latin typeface="+mj-ea"/>
                <a:ea typeface="+mj-ea"/>
              </a:rPr>
              <a:t>目录</a:t>
            </a:r>
            <a:endParaRPr lang="zh-CN" altLang="en-US" sz="4800" dirty="0">
              <a:solidFill>
                <a:schemeClr val="bg1"/>
              </a:solidFill>
              <a:latin typeface="+mj-ea"/>
              <a:ea typeface="+mj-ea"/>
            </a:endParaRPr>
          </a:p>
        </p:txBody>
      </p:sp>
      <p:sp>
        <p:nvSpPr>
          <p:cNvPr id="3" name="文本框 2"/>
          <p:cNvSpPr txBox="1"/>
          <p:nvPr/>
        </p:nvSpPr>
        <p:spPr>
          <a:xfrm>
            <a:off x="5951855" y="2267585"/>
            <a:ext cx="3246755" cy="650875"/>
          </a:xfrm>
          <a:prstGeom prst="rect">
            <a:avLst/>
          </a:prstGeom>
          <a:noFill/>
        </p:spPr>
        <p:txBody>
          <a:bodyPr wrap="square" rtlCol="0">
            <a:spAutoFit/>
          </a:bodyPr>
          <a:p>
            <a:pPr algn="l">
              <a:lnSpc>
                <a:spcPct val="130000"/>
              </a:lnSpc>
            </a:pPr>
            <a:r>
              <a:rPr lang="zh-CN" altLang="en-US" sz="2800" dirty="0">
                <a:solidFill>
                  <a:schemeClr val="tx1">
                    <a:lumMod val="85000"/>
                    <a:lumOff val="15000"/>
                  </a:schemeClr>
                </a:solidFill>
                <a:latin typeface="宋体" panose="02010600030101010101" pitchFamily="2" charset="-122"/>
                <a:sym typeface="+mn-ea"/>
              </a:rPr>
              <a:t>动态规划算法设计</a:t>
            </a:r>
            <a:endParaRPr lang="zh-CN" altLang="en-US" sz="2800" dirty="0" smtClean="0">
              <a:latin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652" name="文本占位符 1"/>
          <p:cNvSpPr>
            <a:spLocks noGrp="1"/>
          </p:cNvSpPr>
          <p:nvPr>
            <p:ph type="body" idx="13"/>
          </p:nvPr>
        </p:nvSpPr>
        <p:spPr>
          <a:xfrm>
            <a:off x="1199515" y="260875"/>
            <a:ext cx="1210945" cy="601566"/>
          </a:xfrm>
        </p:spPr>
        <p:txBody>
          <a:bodyPr wrap="square"/>
          <a:p>
            <a:r>
              <a:rPr lang="zh-CN" dirty="0"/>
              <a:t>实例</a:t>
            </a:r>
            <a:endParaRPr lang="zh-CN" dirty="0"/>
          </a:p>
        </p:txBody>
      </p:sp>
      <p:graphicFrame>
        <p:nvGraphicFramePr>
          <p:cNvPr id="4194306" name="object 6"/>
          <p:cNvGraphicFramePr>
            <a:graphicFrameLocks noGrp="1"/>
          </p:cNvGraphicFramePr>
          <p:nvPr>
            <p:custDataLst>
              <p:tags r:id="rId1"/>
            </p:custDataLst>
          </p:nvPr>
        </p:nvGraphicFramePr>
        <p:xfrm>
          <a:off x="911225" y="1701165"/>
          <a:ext cx="5276850" cy="4338320"/>
        </p:xfrm>
        <a:graphic>
          <a:graphicData uri="http://schemas.openxmlformats.org/drawingml/2006/table">
            <a:tbl>
              <a:tblPr firstRow="1" bandRow="1">
                <a:tableStyleId>{5940675A-B579-460E-94D1-54222C63F5DA}</a:tableStyleId>
              </a:tblPr>
              <a:tblGrid>
                <a:gridCol w="424815"/>
                <a:gridCol w="422910"/>
                <a:gridCol w="632732"/>
                <a:gridCol w="632732"/>
                <a:gridCol w="632460"/>
                <a:gridCol w="633004"/>
                <a:gridCol w="632732"/>
                <a:gridCol w="632732"/>
                <a:gridCol w="632732"/>
              </a:tblGrid>
              <a:tr h="0">
                <a:tc rowSpan="2" gridSpan="2">
                  <a:txBody>
                    <a:bodyPr/>
                    <a:p>
                      <a:pPr>
                        <a:lnSpc>
                          <a:spcPct val="100000"/>
                        </a:lnSpc>
                        <a:buNone/>
                      </a:pPr>
                      <a:endParaRPr lang="en-US" altLang="en-US" sz="1600" b="1" dirty="0"/>
                    </a:p>
                  </a:txBody>
                  <a:tcPr marL="0" marR="0" marT="0" marB="0"/>
                </a:tc>
                <a:tc rowSpan="2" hMerge="1">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tc>
                <a:tc>
                  <a:txBody>
                    <a:bodyPr/>
                    <a:p>
                      <a:pPr algn="ctr">
                        <a:lnSpc>
                          <a:spcPct val="100000"/>
                        </a:lnSpc>
                        <a:spcBef>
                          <a:spcPts val="230"/>
                        </a:spcBef>
                        <a:buNone/>
                      </a:pPr>
                      <a:r>
                        <a:rPr lang="en-US" altLang="en-US" sz="1600" b="1" dirty="0"/>
                        <a:t>1</a:t>
                      </a:r>
                      <a:endParaRPr lang="en-US" altLang="en-US" sz="1600" b="1" dirty="0"/>
                    </a:p>
                  </a:txBody>
                  <a:tcPr marL="0" marR="0" marT="29209" marB="0"/>
                </a:tc>
                <a:tc>
                  <a:txBody>
                    <a:bodyPr/>
                    <a:p>
                      <a:pPr algn="ctr">
                        <a:lnSpc>
                          <a:spcPct val="100000"/>
                        </a:lnSpc>
                        <a:spcBef>
                          <a:spcPts val="230"/>
                        </a:spcBef>
                        <a:buNone/>
                      </a:pPr>
                      <a:r>
                        <a:rPr lang="en-US" altLang="zh-CN" sz="1600" b="1" dirty="0"/>
                        <a:t>2</a:t>
                      </a:r>
                      <a:endParaRPr lang="en-US" altLang="zh-CN" sz="1600" b="1" dirty="0"/>
                    </a:p>
                  </a:txBody>
                  <a:tcPr marL="0" marR="0" marT="29209" marB="0"/>
                </a:tc>
                <a:tc>
                  <a:txBody>
                    <a:bodyPr/>
                    <a:p>
                      <a:pPr marL="635" algn="ctr">
                        <a:lnSpc>
                          <a:spcPct val="100000"/>
                        </a:lnSpc>
                        <a:spcBef>
                          <a:spcPts val="230"/>
                        </a:spcBef>
                        <a:buNone/>
                      </a:pPr>
                      <a:r>
                        <a:rPr lang="en-US" altLang="zh-CN" sz="1600" b="1"/>
                        <a:t>3</a:t>
                      </a:r>
                      <a:endParaRPr lang="en-US" altLang="zh-CN" sz="1600" b="1"/>
                    </a:p>
                  </a:txBody>
                  <a:tcPr marL="0" marR="0" marT="29209" marB="0"/>
                </a:tc>
                <a:tc>
                  <a:txBody>
                    <a:bodyPr/>
                    <a:p>
                      <a:pPr marL="635" algn="ctr">
                        <a:lnSpc>
                          <a:spcPct val="100000"/>
                        </a:lnSpc>
                        <a:spcBef>
                          <a:spcPts val="230"/>
                        </a:spcBef>
                        <a:buNone/>
                      </a:pPr>
                      <a:r>
                        <a:rPr lang="en-US" altLang="zh-CN" sz="1600" b="1"/>
                        <a:t>4</a:t>
                      </a:r>
                      <a:endParaRPr lang="en-US" altLang="zh-CN" sz="1600" b="1"/>
                    </a:p>
                  </a:txBody>
                  <a:tcPr marL="0" marR="0" marT="29209" marB="0"/>
                </a:tc>
                <a:tc>
                  <a:txBody>
                    <a:bodyPr/>
                    <a:p>
                      <a:pPr marL="1270" algn="ctr">
                        <a:lnSpc>
                          <a:spcPct val="100000"/>
                        </a:lnSpc>
                        <a:spcBef>
                          <a:spcPts val="230"/>
                        </a:spcBef>
                        <a:buNone/>
                      </a:pPr>
                      <a:r>
                        <a:rPr lang="en-US" altLang="zh-CN" sz="1600" b="1"/>
                        <a:t>5</a:t>
                      </a:r>
                      <a:endParaRPr lang="en-US" altLang="zh-CN" sz="1600" b="1"/>
                    </a:p>
                  </a:txBody>
                  <a:tcPr marL="0" marR="0" marT="29209" marB="0"/>
                </a:tc>
                <a:tc>
                  <a:txBody>
                    <a:bodyPr/>
                    <a:p>
                      <a:pPr marL="1270" algn="ctr">
                        <a:lnSpc>
                          <a:spcPct val="100000"/>
                        </a:lnSpc>
                        <a:spcBef>
                          <a:spcPts val="230"/>
                        </a:spcBef>
                        <a:buNone/>
                      </a:pPr>
                      <a:r>
                        <a:rPr lang="en-US" altLang="zh-CN" sz="1600" b="1"/>
                        <a:t>6</a:t>
                      </a:r>
                      <a:endParaRPr lang="en-US" altLang="zh-CN" sz="1600" b="1"/>
                    </a:p>
                  </a:txBody>
                  <a:tcPr marL="0" marR="0" marT="29209" marB="0"/>
                </a:tc>
              </a:tr>
              <a:tr h="273050">
                <a:tc vMerge="1" gridSpan="2">
                  <a:tcPr marL="0" marR="0" marT="0" marB="0"/>
                </a:tc>
                <a:tc vMerge="1" hMerge="1">
                  <a:tcPr marL="0" marR="0" marT="29209" marB="0"/>
                </a:tc>
                <a:tc>
                  <a:txBody>
                    <a:bodyPr/>
                    <a:p>
                      <a:pPr algn="ctr">
                        <a:lnSpc>
                          <a:spcPct val="100000"/>
                        </a:lnSpc>
                        <a:spcBef>
                          <a:spcPts val="230"/>
                        </a:spcBef>
                        <a:buNone/>
                      </a:pPr>
                      <a:r>
                        <a:rPr lang="en-US" altLang="en-US" sz="1600" b="1" dirty="0"/>
                        <a:t>Y[j]</a:t>
                      </a:r>
                      <a:endParaRPr lang="en-US" altLang="en-US" sz="1600" b="1" dirty="0"/>
                    </a:p>
                  </a:txBody>
                  <a:tcPr marL="0" marR="0" marT="29209" marB="0"/>
                </a:tc>
                <a:tc>
                  <a:txBody>
                    <a:bodyPr/>
                    <a:p>
                      <a:pPr algn="ctr">
                        <a:lnSpc>
                          <a:spcPct val="100000"/>
                        </a:lnSpc>
                        <a:spcBef>
                          <a:spcPts val="230"/>
                        </a:spcBef>
                        <a:buNone/>
                      </a:pPr>
                      <a:r>
                        <a:rPr lang="en-US" altLang="en-US" sz="1600" b="1" dirty="0"/>
                        <a:t>B</a:t>
                      </a:r>
                      <a:endParaRPr lang="en-US" altLang="en-US" sz="1600" b="1" dirty="0">
                        <a:noFill/>
                      </a:endParaRPr>
                    </a:p>
                  </a:txBody>
                  <a:tcPr marL="0" marR="0" marT="29209" marB="0">
                    <a:solidFill>
                      <a:srgbClr val="FFFF00"/>
                    </a:solidFill>
                  </a:tcPr>
                </a:tc>
                <a:tc>
                  <a:txBody>
                    <a:bodyPr/>
                    <a:p>
                      <a:pPr algn="ctr">
                        <a:lnSpc>
                          <a:spcPct val="100000"/>
                        </a:lnSpc>
                        <a:spcBef>
                          <a:spcPts val="230"/>
                        </a:spcBef>
                        <a:buNone/>
                      </a:pPr>
                      <a:r>
                        <a:rPr lang="en-US" altLang="zh-CN" sz="1600" b="1" dirty="0"/>
                        <a:t>D</a:t>
                      </a:r>
                      <a:endParaRPr lang="en-US" altLang="zh-CN" sz="1600" b="1" dirty="0"/>
                    </a:p>
                  </a:txBody>
                  <a:tcPr marL="0" marR="0" marT="29209" marB="0">
                    <a:noFill/>
                  </a:tcPr>
                </a:tc>
                <a:tc>
                  <a:txBody>
                    <a:bodyPr/>
                    <a:p>
                      <a:pPr marL="635" algn="ctr">
                        <a:lnSpc>
                          <a:spcPct val="100000"/>
                        </a:lnSpc>
                        <a:spcBef>
                          <a:spcPts val="230"/>
                        </a:spcBef>
                        <a:buNone/>
                      </a:pPr>
                      <a:r>
                        <a:rPr lang="en-US" altLang="zh-CN" sz="1600" b="1"/>
                        <a:t>C</a:t>
                      </a:r>
                      <a:endParaRPr lang="en-US" altLang="zh-CN" sz="1600" b="1"/>
                    </a:p>
                  </a:txBody>
                  <a:tcPr marL="0" marR="0" marT="29209" marB="0"/>
                </a:tc>
                <a:tc>
                  <a:txBody>
                    <a:bodyPr/>
                    <a:p>
                      <a:pPr marL="635" algn="ctr">
                        <a:lnSpc>
                          <a:spcPct val="100000"/>
                        </a:lnSpc>
                        <a:spcBef>
                          <a:spcPts val="230"/>
                        </a:spcBef>
                        <a:buNone/>
                      </a:pPr>
                      <a:r>
                        <a:rPr lang="en-US" altLang="zh-CN" sz="1600" b="1"/>
                        <a:t>A</a:t>
                      </a:r>
                      <a:endParaRPr lang="en-US" altLang="zh-CN" sz="1600" b="1"/>
                    </a:p>
                  </a:txBody>
                  <a:tcPr marL="0" marR="0" marT="29209" marB="0">
                    <a:noFill/>
                  </a:tcPr>
                </a:tc>
                <a:tc>
                  <a:txBody>
                    <a:bodyPr/>
                    <a:p>
                      <a:pPr marL="1270" algn="ctr">
                        <a:lnSpc>
                          <a:spcPct val="100000"/>
                        </a:lnSpc>
                        <a:spcBef>
                          <a:spcPts val="230"/>
                        </a:spcBef>
                        <a:buNone/>
                      </a:pPr>
                      <a:r>
                        <a:rPr lang="en-US" altLang="zh-CN" sz="1600" b="1"/>
                        <a:t>B</a:t>
                      </a:r>
                      <a:endParaRPr lang="en-US" altLang="zh-CN" sz="1600" b="1"/>
                    </a:p>
                  </a:txBody>
                  <a:tcPr marL="0" marR="0" marT="29209" marB="0"/>
                </a:tc>
                <a:tc>
                  <a:txBody>
                    <a:bodyPr/>
                    <a:p>
                      <a:pPr marL="1270" algn="ctr">
                        <a:lnSpc>
                          <a:spcPct val="100000"/>
                        </a:lnSpc>
                        <a:spcBef>
                          <a:spcPts val="230"/>
                        </a:spcBef>
                        <a:buNone/>
                      </a:pPr>
                      <a:r>
                        <a:rPr lang="en-US" altLang="zh-CN" sz="1600" b="1"/>
                        <a:t>A</a:t>
                      </a:r>
                      <a:endParaRPr lang="en-US" altLang="zh-CN" sz="1600" b="1"/>
                    </a:p>
                  </a:txBody>
                  <a:tcPr marL="0" marR="0" marT="29209" marB="0"/>
                </a:tc>
              </a:tr>
              <a:tr h="480695">
                <a:tc>
                  <a:txBody>
                    <a:bodyPr/>
                    <a:p>
                      <a:pPr algn="ctr">
                        <a:lnSpc>
                          <a:spcPct val="100000"/>
                        </a:lnSpc>
                        <a:spcBef>
                          <a:spcPts val="230"/>
                        </a:spcBef>
                        <a:buClrTx/>
                        <a:buSzTx/>
                        <a:buFontTx/>
                      </a:pPr>
                      <a:r>
                        <a:rPr sz="1600" b="1" dirty="0"/>
                        <a:t>0</a:t>
                      </a:r>
                      <a:endParaRPr sz="1600" b="1" dirty="0"/>
                    </a:p>
                  </a:txBody>
                  <a:tcPr marL="0" marR="0" marT="0" marB="0"/>
                </a:tc>
                <a:tc>
                  <a:txBody>
                    <a:bodyPr/>
                    <a:p>
                      <a:pPr algn="ctr">
                        <a:lnSpc>
                          <a:spcPct val="100000"/>
                        </a:lnSpc>
                        <a:spcBef>
                          <a:spcPts val="235"/>
                        </a:spcBef>
                        <a:buClrTx/>
                        <a:buSzTx/>
                        <a:buFontTx/>
                        <a:buNone/>
                      </a:pPr>
                      <a:r>
                        <a:rPr sz="1600" b="1" dirty="0"/>
                        <a:t>X</a:t>
                      </a:r>
                      <a:r>
                        <a:rPr lang="en-US" sz="1600" b="1" dirty="0"/>
                        <a:t>[</a:t>
                      </a:r>
                      <a:r>
                        <a:rPr sz="1600" b="1" dirty="0"/>
                        <a:t>i</a:t>
                      </a:r>
                      <a:r>
                        <a:rPr lang="en-US" sz="1600" b="1" dirty="0"/>
                        <a:t>]</a:t>
                      </a:r>
                      <a:endParaRPr lang="en-US" sz="1600" b="1" dirty="0"/>
                    </a:p>
                  </a:txBody>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noFill/>
                  </a:tcPr>
                </a:tc>
                <a:tc>
                  <a:txBody>
                    <a:bodyPr/>
                    <a:p>
                      <a:pPr algn="ctr">
                        <a:lnSpc>
                          <a:spcPct val="100000"/>
                        </a:lnSpc>
                        <a:spcBef>
                          <a:spcPts val="230"/>
                        </a:spcBef>
                      </a:pPr>
                      <a:r>
                        <a:rPr lang="en-US" sz="1600" b="1" dirty="0"/>
                        <a:t>0</a:t>
                      </a:r>
                      <a:endParaRPr lang="en-US" sz="1600" b="1" dirty="0"/>
                    </a:p>
                  </a:txBody>
                  <a:tcPr marL="0" marR="0" marT="29209" marB="0">
                    <a:noFill/>
                  </a:tcPr>
                </a:tc>
                <a:tc>
                  <a:txBody>
                    <a:bodyPr/>
                    <a:p>
                      <a:pPr algn="ctr">
                        <a:lnSpc>
                          <a:spcPct val="100000"/>
                        </a:lnSpc>
                        <a:spcBef>
                          <a:spcPts val="230"/>
                        </a:spcBef>
                      </a:pPr>
                      <a:r>
                        <a:rPr lang="en-US" altLang="zh-CN" sz="1600" b="1" dirty="0"/>
                        <a:t>0</a:t>
                      </a:r>
                      <a:endParaRPr lang="en-US" altLang="zh-CN" sz="1600" b="1" dirty="0"/>
                    </a:p>
                  </a:txBody>
                  <a:tcPr marL="0" marR="0" marT="29209" marB="0"/>
                </a:tc>
                <a:tc>
                  <a:txBody>
                    <a:bodyPr/>
                    <a:p>
                      <a:pPr marL="635" algn="ctr">
                        <a:lnSpc>
                          <a:spcPct val="100000"/>
                        </a:lnSpc>
                        <a:spcBef>
                          <a:spcPts val="230"/>
                        </a:spcBef>
                      </a:pPr>
                      <a:r>
                        <a:rPr lang="en-US" sz="1600" b="1"/>
                        <a:t>0</a:t>
                      </a:r>
                      <a:endParaRPr lang="en-US" sz="1600" b="1"/>
                    </a:p>
                  </a:txBody>
                  <a:tcPr marL="0" marR="0" marT="29209" marB="0">
                    <a:noFill/>
                  </a:tcPr>
                </a:tc>
                <a:tc>
                  <a:txBody>
                    <a:bodyPr/>
                    <a:p>
                      <a:pPr marL="635" algn="ctr">
                        <a:lnSpc>
                          <a:spcPct val="100000"/>
                        </a:lnSpc>
                        <a:spcBef>
                          <a:spcPts val="230"/>
                        </a:spcBef>
                      </a:pPr>
                      <a:r>
                        <a:rPr lang="en-US" sz="1600" b="1"/>
                        <a:t>0</a:t>
                      </a:r>
                      <a:endParaRPr lang="en-US" sz="1600" b="1"/>
                    </a:p>
                  </a:txBody>
                  <a:tcPr marL="0" marR="0" marT="29209" marB="0">
                    <a:noFill/>
                  </a:tcPr>
                </a:tc>
                <a:tc>
                  <a:txBody>
                    <a:bodyPr/>
                    <a:p>
                      <a:pPr marL="1270"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r>
              <a:tr h="473075">
                <a:tc>
                  <a:txBody>
                    <a:bodyPr/>
                    <a:p>
                      <a:pPr algn="ctr">
                        <a:lnSpc>
                          <a:spcPct val="100000"/>
                        </a:lnSpc>
                        <a:spcBef>
                          <a:spcPts val="230"/>
                        </a:spcBef>
                      </a:pPr>
                      <a:r>
                        <a:rPr sz="1600" b="1" dirty="0"/>
                        <a:t>1</a:t>
                      </a:r>
                      <a:endParaRPr sz="1600" b="1" dirty="0"/>
                    </a:p>
                  </a:txBody>
                  <a:tcPr marL="0" marR="0" marT="29209" marB="0"/>
                </a:tc>
                <a:tc>
                  <a:txBody>
                    <a:bodyPr/>
                    <a:p>
                      <a:pPr algn="ctr">
                        <a:lnSpc>
                          <a:spcPct val="100000"/>
                        </a:lnSpc>
                        <a:spcBef>
                          <a:spcPts val="235"/>
                        </a:spcBef>
                        <a:buClrTx/>
                        <a:buSzTx/>
                        <a:buFontTx/>
                        <a:buNone/>
                      </a:pPr>
                      <a:r>
                        <a:rPr sz="1600" b="1" dirty="0"/>
                        <a:t>A</a:t>
                      </a:r>
                      <a:endParaRPr sz="1600" b="1" dirty="0"/>
                    </a:p>
                  </a:txBody>
                  <a:tcPr marL="0" marR="0" marT="20955" marB="0">
                    <a:noFill/>
                  </a:tcPr>
                </a:tc>
                <a:tc>
                  <a:txBody>
                    <a:bodyPr/>
                    <a:p>
                      <a:pPr marL="15240" algn="ctr">
                        <a:lnSpc>
                          <a:spcPct val="100000"/>
                        </a:lnSpc>
                        <a:spcBef>
                          <a:spcPts val="165"/>
                        </a:spcBef>
                        <a:buNone/>
                      </a:pPr>
                      <a:r>
                        <a:rPr lang="en-US" altLang="zh-CN" sz="1700" b="1"/>
                        <a:t>0</a:t>
                      </a:r>
                      <a:endParaRPr lang="en-US" altLang="zh-CN" sz="1700" b="1"/>
                    </a:p>
                  </a:txBody>
                  <a:tcPr marL="0" marR="0" marT="20955" marB="0">
                    <a:noFill/>
                  </a:tcPr>
                </a:tc>
                <a:tc>
                  <a:txBody>
                    <a:bodyPr/>
                    <a:p>
                      <a:pPr algn="ctr">
                        <a:lnSpc>
                          <a:spcPct val="100000"/>
                        </a:lnSpc>
                        <a:spcBef>
                          <a:spcPts val="230"/>
                        </a:spcBef>
                        <a:buClrTx/>
                        <a:buSzTx/>
                        <a:buFontTx/>
                      </a:pPr>
                      <a:r>
                        <a:rPr lang="en-US" sz="1600" b="1" dirty="0">
                          <a:sym typeface="+mn-ea"/>
                        </a:rPr>
                        <a:t>0  ↑</a:t>
                      </a:r>
                      <a:endParaRPr lang="en-US" sz="1600" b="1" dirty="0">
                        <a:sym typeface="+mn-ea"/>
                      </a:endParaRPr>
                    </a:p>
                  </a:txBody>
                  <a:tcPr marL="0" marR="0" marT="20955" marB="0">
                    <a:noFill/>
                  </a:tcPr>
                </a:tc>
                <a:tc>
                  <a:txBody>
                    <a:bodyPr/>
                    <a:p>
                      <a:pPr algn="ctr">
                        <a:lnSpc>
                          <a:spcPct val="100000"/>
                        </a:lnSpc>
                        <a:spcBef>
                          <a:spcPts val="230"/>
                        </a:spcBef>
                        <a:buClrTx/>
                        <a:buSzTx/>
                        <a:buFontTx/>
                      </a:pPr>
                      <a:r>
                        <a:rPr lang="en-US" sz="1700" b="1" dirty="0">
                          <a:sym typeface="+mn-ea"/>
                        </a:rPr>
                        <a:t>0  ↑</a:t>
                      </a:r>
                      <a:endParaRPr lang="en-US" sz="1700" b="1" spc="-130" dirty="0">
                        <a:solidFill>
                          <a:schemeClr val="tx1"/>
                        </a:solidFill>
                        <a:sym typeface="+mn-ea"/>
                      </a:endParaRPr>
                    </a:p>
                  </a:txBody>
                  <a:tcPr marL="0" marR="0" marT="20955" marB="0">
                    <a:noFill/>
                  </a:tcPr>
                </a:tc>
                <a:tc>
                  <a:txBody>
                    <a:bodyPr/>
                    <a:p>
                      <a:pPr marL="15875" algn="ctr">
                        <a:lnSpc>
                          <a:spcPct val="100000"/>
                        </a:lnSpc>
                        <a:spcBef>
                          <a:spcPts val="165"/>
                        </a:spcBef>
                      </a:pPr>
                      <a:r>
                        <a:rPr lang="en-US" sz="1700" b="1" dirty="0">
                          <a:sym typeface="+mn-ea"/>
                        </a:rPr>
                        <a:t>0  ↑</a:t>
                      </a:r>
                      <a:endParaRPr lang="en-US" sz="1700" b="1" dirty="0">
                        <a:sym typeface="+mn-ea"/>
                      </a:endParaRPr>
                    </a:p>
                  </a:txBody>
                  <a:tcPr marL="0" marR="0" marT="20955" marB="0"/>
                </a:tc>
                <a:tc>
                  <a:txBody>
                    <a:bodyPr/>
                    <a:p>
                      <a:pPr marL="17780" algn="ctr">
                        <a:lnSpc>
                          <a:spcPct val="100000"/>
                        </a:lnSpc>
                        <a:spcBef>
                          <a:spcPts val="190"/>
                        </a:spcBef>
                      </a:pPr>
                      <a:r>
                        <a:rPr lang="en-US" sz="1700" b="1" spc="-130" dirty="0"/>
                        <a:t>1 ↖</a:t>
                      </a:r>
                      <a:endParaRPr lang="en-US" sz="1700" b="1" spc="-130" dirty="0"/>
                    </a:p>
                  </a:txBody>
                  <a:tcPr marL="0" marR="0" marT="24130" marB="0">
                    <a:noFill/>
                  </a:tcPr>
                </a:tc>
                <a:tc>
                  <a:txBody>
                    <a:bodyPr/>
                    <a:p>
                      <a:pPr marL="17145" algn="ctr">
                        <a:lnSpc>
                          <a:spcPct val="100000"/>
                        </a:lnSpc>
                        <a:spcBef>
                          <a:spcPts val="165"/>
                        </a:spcBef>
                      </a:pPr>
                      <a:r>
                        <a:rPr lang="en-US" sz="1700" b="1" dirty="0"/>
                        <a:t>0 ↑</a:t>
                      </a:r>
                      <a:endParaRPr lang="en-US" sz="1700" b="1" dirty="0"/>
                    </a:p>
                  </a:txBody>
                  <a:tcPr marL="0" marR="0" marT="20955" marB="0"/>
                </a:tc>
                <a:tc>
                  <a:txBody>
                    <a:bodyPr/>
                    <a:p>
                      <a:pPr marL="18415" algn="ctr">
                        <a:lnSpc>
                          <a:spcPct val="100000"/>
                        </a:lnSpc>
                        <a:spcBef>
                          <a:spcPts val="190"/>
                        </a:spcBef>
                      </a:pPr>
                      <a:r>
                        <a:rPr lang="en-US" sz="1700" b="1" spc="-130" dirty="0"/>
                        <a:t>1 ↖</a:t>
                      </a:r>
                      <a:endParaRPr lang="en-US" sz="1700" b="1" spc="-130" dirty="0"/>
                    </a:p>
                  </a:txBody>
                  <a:tcPr marL="0" marR="0" marT="24130" marB="0"/>
                </a:tc>
              </a:tr>
              <a:tr h="473075">
                <a:tc>
                  <a:txBody>
                    <a:bodyPr/>
                    <a:p>
                      <a:pPr algn="ctr">
                        <a:lnSpc>
                          <a:spcPct val="100000"/>
                        </a:lnSpc>
                        <a:spcBef>
                          <a:spcPts val="230"/>
                        </a:spcBef>
                      </a:pPr>
                      <a:r>
                        <a:rPr sz="1600" b="1" dirty="0"/>
                        <a:t>2</a:t>
                      </a:r>
                      <a:endParaRPr sz="1600" b="1" dirty="0"/>
                    </a:p>
                  </a:txBody>
                  <a:tcPr marL="0" marR="0" marT="29209" marB="0"/>
                </a:tc>
                <a:tc>
                  <a:txBody>
                    <a:bodyPr/>
                    <a:p>
                      <a:pPr algn="ctr">
                        <a:lnSpc>
                          <a:spcPct val="100000"/>
                        </a:lnSpc>
                        <a:spcBef>
                          <a:spcPts val="235"/>
                        </a:spcBef>
                        <a:buClrTx/>
                        <a:buSzTx/>
                        <a:buFontTx/>
                        <a:buNone/>
                      </a:pPr>
                      <a:r>
                        <a:rPr sz="1600" b="1" dirty="0"/>
                        <a:t>B</a:t>
                      </a:r>
                      <a:endParaRPr sz="1600" b="1" dirty="0"/>
                    </a:p>
                  </a:txBody>
                  <a:tcPr marL="0" marR="0" marT="24130" marB="0">
                    <a:solidFill>
                      <a:srgbClr val="FFFF00"/>
                    </a:solidFill>
                  </a:tcPr>
                </a:tc>
                <a:tc>
                  <a:txBody>
                    <a:bodyPr/>
                    <a:p>
                      <a:pPr marL="17780" algn="ctr">
                        <a:lnSpc>
                          <a:spcPct val="100000"/>
                        </a:lnSpc>
                        <a:spcBef>
                          <a:spcPts val="190"/>
                        </a:spcBef>
                        <a:buNone/>
                      </a:pPr>
                      <a:r>
                        <a:rPr lang="en-US" altLang="zh-CN" sz="1700" b="1"/>
                        <a:t>0</a:t>
                      </a:r>
                      <a:endParaRPr lang="en-US" altLang="zh-CN" sz="1700" b="1"/>
                    </a:p>
                  </a:txBody>
                  <a:tcPr marL="0" marR="0" marT="2413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65"/>
                        </a:spcBef>
                      </a:pPr>
                      <a:endParaRPr sz="1700" b="1" dirty="0"/>
                    </a:p>
                  </a:txBody>
                  <a:tcPr marL="0" marR="0" marT="20955" marB="0"/>
                </a:tc>
                <a:tc>
                  <a:txBody>
                    <a:bodyPr/>
                    <a:p>
                      <a:pPr marL="16510" algn="ctr">
                        <a:lnSpc>
                          <a:spcPct val="100000"/>
                        </a:lnSpc>
                        <a:spcBef>
                          <a:spcPts val="165"/>
                        </a:spcBef>
                      </a:pPr>
                      <a:endParaRPr sz="1700" b="1" dirty="0"/>
                    </a:p>
                  </a:txBody>
                  <a:tcPr marL="0" marR="0" marT="20955" marB="0"/>
                </a:tc>
                <a:tc>
                  <a:txBody>
                    <a:bodyPr/>
                    <a:p>
                      <a:pPr marL="15875" algn="ctr">
                        <a:lnSpc>
                          <a:spcPct val="100000"/>
                        </a:lnSpc>
                        <a:spcBef>
                          <a:spcPts val="165"/>
                        </a:spcBef>
                      </a:pPr>
                      <a:endParaRPr sz="1700" b="1" dirty="0"/>
                    </a:p>
                  </a:txBody>
                  <a:tcPr marL="0" marR="0" marT="20955" marB="0"/>
                </a:tc>
                <a:tc>
                  <a:txBody>
                    <a:bodyPr/>
                    <a:p>
                      <a:pPr marL="18415" algn="ctr">
                        <a:lnSpc>
                          <a:spcPct val="100000"/>
                        </a:lnSpc>
                        <a:spcBef>
                          <a:spcPts val="190"/>
                        </a:spcBef>
                      </a:pPr>
                      <a:endParaRPr sz="1700" b="1" spc="-130" dirty="0"/>
                    </a:p>
                  </a:txBody>
                  <a:tcPr marL="0" marR="0" marT="24130" marB="0"/>
                </a:tc>
                <a:tc>
                  <a:txBody>
                    <a:bodyPr/>
                    <a:p>
                      <a:pPr marL="17145" algn="ctr">
                        <a:lnSpc>
                          <a:spcPct val="100000"/>
                        </a:lnSpc>
                        <a:spcBef>
                          <a:spcPts val="165"/>
                        </a:spcBef>
                      </a:pPr>
                      <a:endParaRPr sz="1700" b="1" dirty="0"/>
                    </a:p>
                  </a:txBody>
                  <a:tcPr marL="0" marR="0" marT="20955" marB="0"/>
                </a:tc>
              </a:tr>
              <a:tr h="473075">
                <a:tc>
                  <a:txBody>
                    <a:bodyPr/>
                    <a:p>
                      <a:pPr algn="ctr">
                        <a:lnSpc>
                          <a:spcPct val="100000"/>
                        </a:lnSpc>
                        <a:spcBef>
                          <a:spcPts val="230"/>
                        </a:spcBef>
                      </a:pPr>
                      <a:r>
                        <a:rPr sz="1600" b="1" dirty="0"/>
                        <a:t>3</a:t>
                      </a:r>
                      <a:endParaRPr sz="1600" b="1" dirty="0"/>
                    </a:p>
                  </a:txBody>
                  <a:tcPr marL="0" marR="0" marT="29209" marB="0"/>
                </a:tc>
                <a:tc>
                  <a:txBody>
                    <a:bodyPr/>
                    <a:p>
                      <a:pPr algn="ctr">
                        <a:lnSpc>
                          <a:spcPct val="100000"/>
                        </a:lnSpc>
                        <a:spcBef>
                          <a:spcPts val="235"/>
                        </a:spcBef>
                        <a:buClrTx/>
                        <a:buSzTx/>
                        <a:buFontTx/>
                        <a:buNone/>
                      </a:pPr>
                      <a:r>
                        <a:rPr sz="1600" b="1" dirty="0"/>
                        <a:t>C</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7780" algn="ctr">
                        <a:lnSpc>
                          <a:spcPct val="100000"/>
                        </a:lnSpc>
                        <a:spcBef>
                          <a:spcPts val="190"/>
                        </a:spcBef>
                      </a:pPr>
                      <a:endParaRPr sz="1700" b="1" spc="-130" dirty="0"/>
                    </a:p>
                  </a:txBody>
                  <a:tcPr marL="0" marR="0" marT="2413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4</a:t>
                      </a:r>
                      <a:endParaRPr sz="1600" b="1" dirty="0"/>
                    </a:p>
                  </a:txBody>
                  <a:tcPr marL="0" marR="0" marT="29844" marB="0"/>
                </a:tc>
                <a:tc>
                  <a:txBody>
                    <a:bodyPr/>
                    <a:p>
                      <a:pPr algn="ctr">
                        <a:lnSpc>
                          <a:spcPct val="100000"/>
                        </a:lnSpc>
                        <a:spcBef>
                          <a:spcPts val="235"/>
                        </a:spcBef>
                        <a:buClrTx/>
                        <a:buSzTx/>
                        <a:buFontTx/>
                        <a:buNone/>
                      </a:pPr>
                      <a:r>
                        <a:rPr sz="1600" b="1" dirty="0"/>
                        <a:t>B</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30" dirty="0"/>
                    </a:p>
                  </a:txBody>
                  <a:tcPr marL="0" marR="0" marT="24765" marB="0"/>
                </a:tc>
                <a:tc>
                  <a:txBody>
                    <a:bodyPr/>
                    <a:p>
                      <a:pPr marL="17145"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5</a:t>
                      </a:r>
                      <a:endParaRPr sz="1600" b="1" dirty="0"/>
                    </a:p>
                  </a:txBody>
                  <a:tcPr marL="0" marR="0" marT="29844" marB="0"/>
                </a:tc>
                <a:tc>
                  <a:txBody>
                    <a:bodyPr/>
                    <a:p>
                      <a:pPr algn="ctr">
                        <a:lnSpc>
                          <a:spcPct val="100000"/>
                        </a:lnSpc>
                        <a:spcBef>
                          <a:spcPts val="235"/>
                        </a:spcBef>
                        <a:buClrTx/>
                        <a:buSzTx/>
                        <a:buFontTx/>
                        <a:buNone/>
                      </a:pPr>
                      <a:r>
                        <a:rPr sz="1600" b="1" dirty="0"/>
                        <a:t>D</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endParaRPr sz="1700" b="1" dirty="0"/>
                    </a:p>
                  </a:txBody>
                  <a:tcPr marL="0" marR="0" marT="21590" marB="0"/>
                </a:tc>
                <a:tc>
                  <a:txBody>
                    <a:bodyPr/>
                    <a:p>
                      <a:pPr marL="15240"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r h="473075">
                <a:tc>
                  <a:txBody>
                    <a:bodyPr/>
                    <a:p>
                      <a:pPr algn="ctr">
                        <a:lnSpc>
                          <a:spcPct val="100000"/>
                        </a:lnSpc>
                        <a:spcBef>
                          <a:spcPts val="235"/>
                        </a:spcBef>
                      </a:pPr>
                      <a:r>
                        <a:rPr sz="1600" b="1" dirty="0"/>
                        <a:t>6</a:t>
                      </a:r>
                      <a:endParaRPr sz="1600" b="1" dirty="0"/>
                    </a:p>
                  </a:txBody>
                  <a:tcPr marL="0" marR="0" marT="29845" marB="0"/>
                </a:tc>
                <a:tc>
                  <a:txBody>
                    <a:bodyPr/>
                    <a:p>
                      <a:pPr algn="ctr">
                        <a:lnSpc>
                          <a:spcPct val="100000"/>
                        </a:lnSpc>
                        <a:spcBef>
                          <a:spcPts val="235"/>
                        </a:spcBef>
                        <a:buClrTx/>
                        <a:buSzTx/>
                        <a:buFontTx/>
                        <a:buNone/>
                      </a:pPr>
                      <a:r>
                        <a:rPr sz="1600" b="1" dirty="0"/>
                        <a:t>A</a:t>
                      </a:r>
                      <a:endParaRPr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8415" algn="ctr">
                        <a:lnSpc>
                          <a:spcPct val="100000"/>
                        </a:lnSpc>
                        <a:spcBef>
                          <a:spcPts val="195"/>
                        </a:spcBef>
                      </a:pPr>
                      <a:endParaRPr sz="1700" b="1" spc="-125" dirty="0"/>
                    </a:p>
                  </a:txBody>
                  <a:tcPr marL="0" marR="0" marT="24765" marB="0"/>
                </a:tc>
                <a:tc>
                  <a:txBody>
                    <a:bodyPr/>
                    <a:p>
                      <a:pPr marL="16510" algn="ctr">
                        <a:lnSpc>
                          <a:spcPct val="100000"/>
                        </a:lnSpc>
                        <a:spcBef>
                          <a:spcPts val="170"/>
                        </a:spcBef>
                      </a:pPr>
                      <a:endParaRPr sz="1700" b="1" dirty="0"/>
                    </a:p>
                  </a:txBody>
                  <a:tcPr marL="0" marR="0" marT="21590" marB="0"/>
                </a:tc>
                <a:tc>
                  <a:txBody>
                    <a:bodyPr/>
                    <a:p>
                      <a:pPr marL="19050" algn="ctr">
                        <a:lnSpc>
                          <a:spcPct val="100000"/>
                        </a:lnSpc>
                        <a:spcBef>
                          <a:spcPts val="195"/>
                        </a:spcBef>
                      </a:pPr>
                      <a:endParaRPr sz="1700" b="1" spc="-125" dirty="0"/>
                    </a:p>
                  </a:txBody>
                  <a:tcPr marL="0" marR="0" marT="24765" marB="0"/>
                </a:tc>
              </a:tr>
              <a:tr h="473075">
                <a:tc>
                  <a:txBody>
                    <a:bodyPr/>
                    <a:p>
                      <a:pPr algn="ctr">
                        <a:lnSpc>
                          <a:spcPct val="100000"/>
                        </a:lnSpc>
                        <a:spcBef>
                          <a:spcPts val="235"/>
                        </a:spcBef>
                      </a:pPr>
                      <a:r>
                        <a:rPr sz="1600" b="1" dirty="0"/>
                        <a:t>7</a:t>
                      </a:r>
                      <a:endParaRPr sz="1600" b="1" dirty="0"/>
                    </a:p>
                  </a:txBody>
                  <a:tcPr marL="0" marR="0" marT="29845" marB="0"/>
                </a:tc>
                <a:tc>
                  <a:txBody>
                    <a:bodyPr/>
                    <a:p>
                      <a:pPr algn="ctr">
                        <a:lnSpc>
                          <a:spcPct val="100000"/>
                        </a:lnSpc>
                        <a:spcBef>
                          <a:spcPts val="235"/>
                        </a:spcBef>
                        <a:buClrTx/>
                        <a:buSzTx/>
                        <a:buFontTx/>
                        <a:buNone/>
                      </a:pPr>
                      <a:r>
                        <a:rPr lang="en-US" sz="1600" b="1" dirty="0"/>
                        <a:t>B</a:t>
                      </a:r>
                      <a:endParaRPr lang="en-US"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5875"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c>
                  <a:txBody>
                    <a:bodyPr/>
                    <a:p>
                      <a:pPr marL="16510" algn="ctr">
                        <a:lnSpc>
                          <a:spcPct val="100000"/>
                        </a:lnSpc>
                        <a:spcBef>
                          <a:spcPts val="170"/>
                        </a:spcBef>
                      </a:pPr>
                      <a:endParaRPr sz="1700" b="1" dirty="0"/>
                    </a:p>
                  </a:txBody>
                  <a:tcPr marL="0" marR="0" marT="21590" marB="0"/>
                </a:tc>
              </a:tr>
            </a:tbl>
          </a:graphicData>
        </a:graphic>
      </p:graphicFrame>
      <p:sp>
        <p:nvSpPr>
          <p:cNvPr id="1048653" name="文本框 3"/>
          <p:cNvSpPr txBox="1"/>
          <p:nvPr/>
        </p:nvSpPr>
        <p:spPr>
          <a:xfrm>
            <a:off x="2410460" y="3244850"/>
            <a:ext cx="701040" cy="368300"/>
          </a:xfrm>
          <a:prstGeom prst="rect">
            <a:avLst/>
          </a:prstGeom>
          <a:noFill/>
        </p:spPr>
        <p:txBody>
          <a:bodyPr wrap="square" rtlCol="0">
            <a:spAutoFit/>
          </a:bodyPr>
          <a:p>
            <a:r>
              <a:rPr lang="en-US" altLang="zh-CN" b="1">
                <a:solidFill>
                  <a:srgbClr val="FF0000"/>
                </a:solidFill>
              </a:rPr>
              <a:t>1  ↖</a:t>
            </a:r>
            <a:endParaRPr lang="zh-CN" altLang="en-US" b="1">
              <a:solidFill>
                <a:srgbClr val="FF0000"/>
              </a:solidFill>
              <a:sym typeface="+mn-ea"/>
            </a:endParaRPr>
          </a:p>
        </p:txBody>
      </p:sp>
      <p:sp>
        <p:nvSpPr>
          <p:cNvPr id="1048654" name="圆角矩形 4"/>
          <p:cNvSpPr/>
          <p:nvPr/>
        </p:nvSpPr>
        <p:spPr>
          <a:xfrm>
            <a:off x="1847215" y="1988820"/>
            <a:ext cx="1176020" cy="23685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55" name="圆角矩形 6"/>
          <p:cNvSpPr/>
          <p:nvPr/>
        </p:nvSpPr>
        <p:spPr>
          <a:xfrm>
            <a:off x="1343025" y="2277110"/>
            <a:ext cx="381000" cy="135699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56" name="文本框 20"/>
          <p:cNvSpPr txBox="1"/>
          <p:nvPr/>
        </p:nvSpPr>
        <p:spPr>
          <a:xfrm>
            <a:off x="7247890" y="1577340"/>
            <a:ext cx="3982720" cy="3969385"/>
          </a:xfrm>
          <a:prstGeom prst="rect">
            <a:avLst/>
          </a:prstGeom>
          <a:noFill/>
        </p:spPr>
        <p:txBody>
          <a:bodyPr wrap="square" rtlCol="0">
            <a:spAutoFit/>
          </a:bodyPr>
          <a:p>
            <a:pPr indent="0">
              <a:buNone/>
            </a:pPr>
            <a:r>
              <a:rPr lang="zh-CN" altLang="en-US" sz="1800" b="1"/>
              <a:t>LCS(X,Y,m,n)</a:t>
            </a:r>
            <a:endParaRPr lang="zh-CN" altLang="en-US" sz="1800" b="1"/>
          </a:p>
          <a:p>
            <a:pPr marL="342900" indent="-342900">
              <a:buFont typeface="+mj-lt"/>
              <a:buAutoNum type="arabicPeriod" startAt="5"/>
            </a:pPr>
            <a:r>
              <a:rPr lang="zh-CN" altLang="en-US" sz="1800" b="1">
                <a:solidFill>
                  <a:srgbClr val="FF0000"/>
                </a:solidFill>
              </a:rPr>
              <a:t>for i</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a:t>
            </a:r>
            <a:r>
              <a:rPr lang="en-US" altLang="zh-CN" sz="1800" b="1">
                <a:solidFill>
                  <a:srgbClr val="FF0000"/>
                </a:solidFill>
              </a:rPr>
              <a:t> </a:t>
            </a:r>
            <a:r>
              <a:rPr lang="zh-CN" altLang="en-US" sz="1800" b="1">
                <a:solidFill>
                  <a:srgbClr val="FF0000"/>
                </a:solidFill>
              </a:rPr>
              <a:t>to m d</a:t>
            </a:r>
            <a:r>
              <a:rPr lang="en-US" altLang="zh-CN" sz="1800" b="1">
                <a:solidFill>
                  <a:srgbClr val="FF0000"/>
                </a:solidFill>
              </a:rPr>
              <a:t>o</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for</a:t>
            </a:r>
            <a:r>
              <a:rPr lang="en-US" altLang="zh-CN" sz="1800" b="1">
                <a:solidFill>
                  <a:srgbClr val="FF0000"/>
                </a:solidFill>
              </a:rPr>
              <a:t> </a:t>
            </a:r>
            <a:r>
              <a:rPr lang="zh-CN" altLang="en-US" sz="1800" b="1">
                <a:solidFill>
                  <a:srgbClr val="FF0000"/>
                </a:solidFill>
              </a:rPr>
              <a:t>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 to n do</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if X[i]</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Y[j] then </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C[i, 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C[i-1,j-1]</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a:t>
            </a:r>
            <a:endParaRPr lang="zh-CN" altLang="en-US" sz="1800" b="1">
              <a:solidFill>
                <a:srgbClr val="FF0000"/>
              </a:solidFill>
            </a:endParaRPr>
          </a:p>
          <a:p>
            <a:pPr marL="342900" indent="-342900">
              <a:buFont typeface="+mj-lt"/>
              <a:buAutoNum type="arabicPeriod" startAt="5"/>
            </a:pPr>
            <a:r>
              <a:rPr lang="zh-CN" altLang="en-US" sz="1800" b="1"/>
              <a:t>        </a:t>
            </a:r>
            <a:r>
              <a:rPr lang="zh-CN" altLang="en-US" sz="1800" b="1">
                <a:solidFill>
                  <a:srgbClr val="FF0000"/>
                </a:solidFill>
              </a:rPr>
              <a:t>   B[i, j] ← "↖"</a:t>
            </a:r>
            <a:endParaRPr lang="zh-CN" altLang="en-US" sz="1800" b="1">
              <a:solidFill>
                <a:srgbClr val="FF0000"/>
              </a:solidFill>
            </a:endParaRPr>
          </a:p>
          <a:p>
            <a:pPr marL="342900" indent="-342900">
              <a:buFont typeface="+mj-lt"/>
              <a:buAutoNum type="arabicPeriod" startAt="5"/>
            </a:pPr>
            <a:r>
              <a:rPr lang="en-US" altLang="zh-CN" sz="1800" b="1">
                <a:sym typeface="+mn-ea"/>
              </a:rPr>
              <a:t>        </a:t>
            </a:r>
            <a:r>
              <a:rPr lang="zh-CN" altLang="en-US" sz="1800" b="1">
                <a:sym typeface="+mn-ea"/>
              </a:rPr>
              <a:t>else if C[i-1,j]</a:t>
            </a:r>
            <a:r>
              <a:rPr lang="en-US" altLang="zh-CN" sz="1800" b="1">
                <a:sym typeface="+mn-ea"/>
              </a:rPr>
              <a:t> </a:t>
            </a:r>
            <a:r>
              <a:rPr lang="zh-CN" altLang="en-US" sz="1800" b="1">
                <a:sym typeface="+mn-ea"/>
              </a:rPr>
              <a:t>≥</a:t>
            </a:r>
            <a:r>
              <a:rPr lang="en-US" altLang="zh-CN" sz="1800" b="1">
                <a:sym typeface="+mn-ea"/>
              </a:rPr>
              <a:t> </a:t>
            </a:r>
            <a:r>
              <a:rPr lang="zh-CN" altLang="en-US" sz="1800" b="1">
                <a:sym typeface="+mn-ea"/>
              </a:rPr>
              <a:t>C[i,j-1] then</a:t>
            </a:r>
            <a:endParaRPr lang="zh-CN" altLang="en-US" sz="1800" b="1"/>
          </a:p>
          <a:p>
            <a:pPr marL="342900" indent="-342900">
              <a:buFont typeface="+mj-lt"/>
              <a:buAutoNum type="arabicPeriod" startAt="5"/>
            </a:pPr>
            <a:r>
              <a:rPr lang="zh-CN" altLang="en-US" sz="1800" b="1">
                <a:sym typeface="+mn-ea"/>
              </a:rPr>
              <a:t>                </a:t>
            </a:r>
            <a:r>
              <a:rPr lang="en-US" altLang="zh-CN" sz="1800" b="1">
                <a:sym typeface="+mn-ea"/>
              </a:rPr>
              <a:t>    </a:t>
            </a:r>
            <a:r>
              <a:rPr lang="zh-CN" altLang="en-US" sz="1800" b="1">
                <a:sym typeface="+mn-ea"/>
              </a:rPr>
              <a:t>C[i, j]</a:t>
            </a:r>
            <a:r>
              <a:rPr lang="en-US" altLang="zh-CN" sz="1800" b="1">
                <a:sym typeface="+mn-ea"/>
              </a:rPr>
              <a:t> </a:t>
            </a:r>
            <a:r>
              <a:rPr lang="zh-CN" altLang="en-US" sz="1800" b="1">
                <a:sym typeface="+mn-ea"/>
              </a:rPr>
              <a:t>←</a:t>
            </a:r>
            <a:r>
              <a:rPr lang="en-US" altLang="zh-CN" sz="1800" b="1">
                <a:sym typeface="+mn-ea"/>
              </a:rPr>
              <a:t> </a:t>
            </a:r>
            <a:r>
              <a:rPr lang="zh-CN" altLang="en-US" sz="1800" b="1">
                <a:sym typeface="+mn-ea"/>
              </a:rPr>
              <a:t>C[i-1,j]</a:t>
            </a:r>
            <a:endParaRPr lang="zh-CN" altLang="en-US" sz="1800" b="1"/>
          </a:p>
          <a:p>
            <a:pPr marL="342900" indent="-342900" algn="l">
              <a:buClrTx/>
              <a:buSzTx/>
              <a:buFont typeface="+mj-lt"/>
              <a:buAutoNum type="arabicPeriod" startAt="5"/>
            </a:pPr>
            <a:r>
              <a:rPr lang="zh-CN" altLang="en-US" sz="1800" b="1">
                <a:sym typeface="+mn-ea"/>
              </a:rPr>
              <a:t>                    B[i, j] ← "↑"</a:t>
            </a:r>
            <a:endParaRPr lang="zh-CN" altLang="en-US" sz="1800" b="1"/>
          </a:p>
          <a:p>
            <a:pPr marL="342900" indent="-342900" algn="l">
              <a:buClrTx/>
              <a:buSzTx/>
              <a:buFont typeface="+mj-lt"/>
              <a:buAutoNum type="arabicPeriod" startAt="5"/>
            </a:pPr>
            <a:r>
              <a:rPr lang="zh-CN" altLang="en-US" sz="1800" b="1"/>
              <a:t>        </a:t>
            </a:r>
            <a:r>
              <a:rPr lang="zh-CN" altLang="en-US" sz="1800" b="1">
                <a:sym typeface="+mn-ea"/>
              </a:rPr>
              <a:t> else C[i, j] ← C[i,j-1]</a:t>
            </a:r>
            <a:endParaRPr lang="zh-CN" altLang="en-US" sz="1800" b="1"/>
          </a:p>
          <a:p>
            <a:pPr marL="342900" indent="-342900" algn="l">
              <a:buClrTx/>
              <a:buSzTx/>
              <a:buFont typeface="+mj-lt"/>
              <a:buAutoNum type="arabicPeriod" startAt="5"/>
            </a:pPr>
            <a:r>
              <a:rPr lang="zh-CN" altLang="en-US" sz="1800" b="1">
                <a:sym typeface="+mn-ea"/>
              </a:rPr>
              <a:t>                </a:t>
            </a:r>
            <a:r>
              <a:rPr lang="en-US" altLang="zh-CN" sz="1800" b="1">
                <a:sym typeface="+mn-ea"/>
              </a:rPr>
              <a:t> </a:t>
            </a:r>
            <a:r>
              <a:rPr lang="zh-CN" altLang="en-US" sz="1800" b="1">
                <a:sym typeface="+mn-ea"/>
              </a:rPr>
              <a:t>B[i, j] ← "←"</a:t>
            </a:r>
            <a:endParaRPr lang="zh-CN" altLang="en-US" sz="1800" b="1"/>
          </a:p>
          <a:p>
            <a:pPr marL="342900" indent="-342900" algn="l">
              <a:buClrTx/>
              <a:buSzTx/>
              <a:buFont typeface="+mj-lt"/>
              <a:buAutoNum type="arabicPeriod" startAt="5"/>
            </a:pPr>
            <a:r>
              <a:rPr lang="zh-CN" altLang="en-US" sz="1800" b="1">
                <a:sym typeface="+mn-ea"/>
              </a:rPr>
              <a:t>          end</a:t>
            </a:r>
            <a:endParaRPr lang="zh-CN" altLang="en-US" sz="1800" b="1">
              <a:sym typeface="+mn-ea"/>
            </a:endParaRPr>
          </a:p>
          <a:p>
            <a:pPr marL="342900" indent="-342900" algn="l">
              <a:buClrTx/>
              <a:buSzTx/>
              <a:buFont typeface="+mj-lt"/>
              <a:buAutoNum type="arabicPeriod" startAt="5"/>
            </a:pPr>
            <a:r>
              <a:rPr lang="en-US" altLang="zh-CN" sz="1800" b="1"/>
              <a:t>      end</a:t>
            </a:r>
            <a:endParaRPr lang="en-US" altLang="zh-CN" sz="1800" b="1"/>
          </a:p>
          <a:p>
            <a:pPr marL="342900" indent="-342900" algn="l">
              <a:buClrTx/>
              <a:buSzTx/>
              <a:buFont typeface="+mj-lt"/>
              <a:buAutoNum type="arabicPeriod" startAt="5"/>
            </a:pPr>
            <a:r>
              <a:rPr lang="en-US" altLang="zh-CN" sz="1800" b="1"/>
              <a:t>  end</a:t>
            </a:r>
            <a:endParaRPr lang="en-US" altLang="zh-CN" sz="1800" b="1"/>
          </a:p>
        </p:txBody>
      </p:sp>
      <p:sp>
        <p:nvSpPr>
          <p:cNvPr id="1048657" name="文本框 11"/>
          <p:cNvSpPr txBox="1"/>
          <p:nvPr/>
        </p:nvSpPr>
        <p:spPr>
          <a:xfrm>
            <a:off x="982980" y="1196975"/>
            <a:ext cx="2651760" cy="645160"/>
          </a:xfrm>
          <a:prstGeom prst="rect">
            <a:avLst/>
          </a:prstGeom>
          <a:noFill/>
        </p:spPr>
        <p:txBody>
          <a:bodyPr wrap="square" rtlCol="0">
            <a:spAutoFit/>
          </a:bodyPr>
          <a:p>
            <a:r>
              <a:rPr lang="en-US" altLang="zh-CN">
                <a:solidFill>
                  <a:srgbClr val="FF0000"/>
                </a:solidFill>
              </a:rPr>
              <a:t>i=2   </a:t>
            </a:r>
            <a:r>
              <a:rPr lang="en-US" altLang="zh-CN">
                <a:solidFill>
                  <a:srgbClr val="FF0000"/>
                </a:solidFill>
                <a:sym typeface="+mn-ea"/>
              </a:rPr>
              <a:t>j=1 </a:t>
            </a:r>
            <a:r>
              <a:rPr lang="zh-CN" altLang="en-US">
                <a:solidFill>
                  <a:srgbClr val="FF0000"/>
                </a:solidFill>
                <a:sym typeface="+mn-ea"/>
              </a:rPr>
              <a:t>子问题</a:t>
            </a:r>
            <a:r>
              <a:rPr lang="en-US" altLang="zh-CN">
                <a:solidFill>
                  <a:srgbClr val="FF0000"/>
                </a:solidFill>
                <a:sym typeface="+mn-ea"/>
              </a:rPr>
              <a:t>X</a:t>
            </a:r>
            <a:r>
              <a:rPr lang="en-US" altLang="zh-CN" baseline="-25000">
                <a:solidFill>
                  <a:srgbClr val="FF0000"/>
                </a:solidFill>
                <a:sym typeface="+mn-ea"/>
              </a:rPr>
              <a:t>2</a:t>
            </a:r>
            <a:r>
              <a:rPr lang="zh-CN" altLang="en-US">
                <a:solidFill>
                  <a:srgbClr val="FF0000"/>
                </a:solidFill>
                <a:sym typeface="+mn-ea"/>
              </a:rPr>
              <a:t>，</a:t>
            </a:r>
            <a:r>
              <a:rPr lang="en-US" altLang="zh-CN">
                <a:solidFill>
                  <a:srgbClr val="FF0000"/>
                </a:solidFill>
                <a:sym typeface="+mn-ea"/>
              </a:rPr>
              <a:t>Y</a:t>
            </a:r>
            <a:r>
              <a:rPr lang="en-US" altLang="zh-CN" baseline="-25000">
                <a:solidFill>
                  <a:srgbClr val="FF0000"/>
                </a:solidFill>
                <a:sym typeface="+mn-ea"/>
              </a:rPr>
              <a:t>1</a:t>
            </a:r>
            <a:endParaRPr lang="zh-CN" altLang="en-US">
              <a:solidFill>
                <a:srgbClr val="FF0000"/>
              </a:solidFill>
            </a:endParaRPr>
          </a:p>
          <a:p>
            <a:endParaRPr lang="zh-CN" altLang="en-US">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865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646" name="文本占位符 1"/>
          <p:cNvSpPr>
            <a:spLocks noGrp="1"/>
          </p:cNvSpPr>
          <p:nvPr>
            <p:ph type="body" idx="13"/>
          </p:nvPr>
        </p:nvSpPr>
        <p:spPr>
          <a:xfrm>
            <a:off x="1127125" y="260819"/>
            <a:ext cx="1251585" cy="603582"/>
          </a:xfrm>
        </p:spPr>
        <p:txBody>
          <a:bodyPr wrap="square"/>
          <a:p>
            <a:r>
              <a:rPr lang="zh-CN" altLang="en-US" dirty="0"/>
              <a:t>实例</a:t>
            </a:r>
            <a:endParaRPr lang="zh-CN" altLang="en-US" dirty="0"/>
          </a:p>
        </p:txBody>
      </p:sp>
      <p:graphicFrame>
        <p:nvGraphicFramePr>
          <p:cNvPr id="4194305" name="object 6"/>
          <p:cNvGraphicFramePr>
            <a:graphicFrameLocks noGrp="1"/>
          </p:cNvGraphicFramePr>
          <p:nvPr>
            <p:custDataLst>
              <p:tags r:id="rId1"/>
            </p:custDataLst>
          </p:nvPr>
        </p:nvGraphicFramePr>
        <p:xfrm>
          <a:off x="911225" y="1701165"/>
          <a:ext cx="5276850" cy="4338320"/>
        </p:xfrm>
        <a:graphic>
          <a:graphicData uri="http://schemas.openxmlformats.org/drawingml/2006/table">
            <a:tbl>
              <a:tblPr firstRow="1" bandRow="1">
                <a:tableStyleId>{5940675A-B579-460E-94D1-54222C63F5DA}</a:tableStyleId>
              </a:tblPr>
              <a:tblGrid>
                <a:gridCol w="424815"/>
                <a:gridCol w="422910"/>
                <a:gridCol w="632732"/>
                <a:gridCol w="632732"/>
                <a:gridCol w="632732"/>
                <a:gridCol w="632732"/>
                <a:gridCol w="632732"/>
                <a:gridCol w="632732"/>
                <a:gridCol w="632732"/>
              </a:tblGrid>
              <a:tr h="273050">
                <a:tc rowSpan="2" gridSpan="2">
                  <a:txBody>
                    <a:bodyPr/>
                    <a:p>
                      <a:pPr>
                        <a:lnSpc>
                          <a:spcPct val="100000"/>
                        </a:lnSpc>
                        <a:buNone/>
                      </a:pPr>
                      <a:endParaRPr lang="en-US" altLang="en-US" sz="1600" b="1" dirty="0"/>
                    </a:p>
                  </a:txBody>
                  <a:tcPr marL="0" marR="0" marT="0" marB="0"/>
                </a:tc>
                <a:tc rowSpan="2" hMerge="1">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tc>
                <a:tc>
                  <a:txBody>
                    <a:bodyPr/>
                    <a:p>
                      <a:pPr algn="ctr">
                        <a:lnSpc>
                          <a:spcPct val="100000"/>
                        </a:lnSpc>
                        <a:spcBef>
                          <a:spcPts val="230"/>
                        </a:spcBef>
                        <a:buNone/>
                      </a:pPr>
                      <a:r>
                        <a:rPr lang="en-US" altLang="en-US" sz="1600" b="1" dirty="0"/>
                        <a:t>1</a:t>
                      </a:r>
                      <a:endParaRPr lang="en-US" altLang="en-US" sz="1600" b="1" dirty="0"/>
                    </a:p>
                  </a:txBody>
                  <a:tcPr marL="0" marR="0" marT="29209" marB="0"/>
                </a:tc>
                <a:tc>
                  <a:txBody>
                    <a:bodyPr/>
                    <a:p>
                      <a:pPr algn="ctr">
                        <a:lnSpc>
                          <a:spcPct val="100000"/>
                        </a:lnSpc>
                        <a:spcBef>
                          <a:spcPts val="230"/>
                        </a:spcBef>
                        <a:buNone/>
                      </a:pPr>
                      <a:r>
                        <a:rPr lang="en-US" altLang="zh-CN" sz="1600" b="1" dirty="0"/>
                        <a:t>2</a:t>
                      </a:r>
                      <a:endParaRPr lang="en-US" altLang="zh-CN" sz="1600" b="1" dirty="0"/>
                    </a:p>
                  </a:txBody>
                  <a:tcPr marL="0" marR="0" marT="29209" marB="0"/>
                </a:tc>
                <a:tc>
                  <a:txBody>
                    <a:bodyPr/>
                    <a:p>
                      <a:pPr marL="635" algn="ctr">
                        <a:lnSpc>
                          <a:spcPct val="100000"/>
                        </a:lnSpc>
                        <a:spcBef>
                          <a:spcPts val="230"/>
                        </a:spcBef>
                        <a:buNone/>
                      </a:pPr>
                      <a:r>
                        <a:rPr lang="en-US" altLang="zh-CN" sz="1600" b="1"/>
                        <a:t>3</a:t>
                      </a:r>
                      <a:endParaRPr lang="en-US" altLang="zh-CN" sz="1600" b="1"/>
                    </a:p>
                  </a:txBody>
                  <a:tcPr marL="0" marR="0" marT="29209" marB="0"/>
                </a:tc>
                <a:tc>
                  <a:txBody>
                    <a:bodyPr/>
                    <a:p>
                      <a:pPr marL="635" algn="ctr">
                        <a:lnSpc>
                          <a:spcPct val="100000"/>
                        </a:lnSpc>
                        <a:spcBef>
                          <a:spcPts val="230"/>
                        </a:spcBef>
                        <a:buNone/>
                      </a:pPr>
                      <a:r>
                        <a:rPr lang="en-US" altLang="zh-CN" sz="1600" b="1"/>
                        <a:t>4</a:t>
                      </a:r>
                      <a:endParaRPr lang="en-US" altLang="zh-CN" sz="1600" b="1"/>
                    </a:p>
                  </a:txBody>
                  <a:tcPr marL="0" marR="0" marT="29209" marB="0"/>
                </a:tc>
                <a:tc>
                  <a:txBody>
                    <a:bodyPr/>
                    <a:p>
                      <a:pPr marL="1270" algn="ctr">
                        <a:lnSpc>
                          <a:spcPct val="100000"/>
                        </a:lnSpc>
                        <a:spcBef>
                          <a:spcPts val="230"/>
                        </a:spcBef>
                        <a:buNone/>
                      </a:pPr>
                      <a:r>
                        <a:rPr lang="en-US" altLang="zh-CN" sz="1600" b="1"/>
                        <a:t>5</a:t>
                      </a:r>
                      <a:endParaRPr lang="en-US" altLang="zh-CN" sz="1600" b="1"/>
                    </a:p>
                  </a:txBody>
                  <a:tcPr marL="0" marR="0" marT="29209" marB="0"/>
                </a:tc>
                <a:tc>
                  <a:txBody>
                    <a:bodyPr/>
                    <a:p>
                      <a:pPr marL="1270" algn="ctr">
                        <a:lnSpc>
                          <a:spcPct val="100000"/>
                        </a:lnSpc>
                        <a:spcBef>
                          <a:spcPts val="230"/>
                        </a:spcBef>
                        <a:buNone/>
                      </a:pPr>
                      <a:r>
                        <a:rPr lang="en-US" altLang="zh-CN" sz="1600" b="1"/>
                        <a:t>6</a:t>
                      </a:r>
                      <a:endParaRPr lang="en-US" altLang="zh-CN" sz="1600" b="1"/>
                    </a:p>
                  </a:txBody>
                  <a:tcPr marL="0" marR="0" marT="29209" marB="0"/>
                </a:tc>
              </a:tr>
              <a:tr h="273050">
                <a:tc vMerge="1" gridSpan="2">
                  <a:tcPr marL="0" marR="0" marT="0" marB="0"/>
                </a:tc>
                <a:tc vMerge="1" hMerge="1">
                  <a:tcPr marL="0" marR="0" marT="29209" marB="0"/>
                </a:tc>
                <a:tc>
                  <a:txBody>
                    <a:bodyPr/>
                    <a:p>
                      <a:pPr algn="ctr">
                        <a:lnSpc>
                          <a:spcPct val="100000"/>
                        </a:lnSpc>
                        <a:spcBef>
                          <a:spcPts val="230"/>
                        </a:spcBef>
                        <a:buNone/>
                      </a:pPr>
                      <a:r>
                        <a:rPr lang="en-US" altLang="en-US" sz="1600" b="1" dirty="0"/>
                        <a:t>Y[j]</a:t>
                      </a:r>
                      <a:endParaRPr lang="en-US" altLang="en-US" sz="1600" b="1" dirty="0"/>
                    </a:p>
                  </a:txBody>
                  <a:tcPr marL="0" marR="0" marT="29209" marB="0"/>
                </a:tc>
                <a:tc>
                  <a:txBody>
                    <a:bodyPr/>
                    <a:p>
                      <a:pPr algn="ctr">
                        <a:lnSpc>
                          <a:spcPct val="100000"/>
                        </a:lnSpc>
                        <a:spcBef>
                          <a:spcPts val="230"/>
                        </a:spcBef>
                        <a:buNone/>
                      </a:pPr>
                      <a:r>
                        <a:rPr lang="en-US" altLang="en-US" sz="1600" b="1" dirty="0"/>
                        <a:t>B</a:t>
                      </a:r>
                      <a:endParaRPr lang="en-US" altLang="en-US" sz="1600" b="1" dirty="0">
                        <a:noFill/>
                      </a:endParaRPr>
                    </a:p>
                  </a:txBody>
                  <a:tcPr marL="0" marR="0" marT="29209" marB="0">
                    <a:noFill/>
                  </a:tcPr>
                </a:tc>
                <a:tc>
                  <a:txBody>
                    <a:bodyPr/>
                    <a:p>
                      <a:pPr algn="ctr">
                        <a:lnSpc>
                          <a:spcPct val="100000"/>
                        </a:lnSpc>
                        <a:spcBef>
                          <a:spcPts val="230"/>
                        </a:spcBef>
                        <a:buNone/>
                      </a:pPr>
                      <a:r>
                        <a:rPr lang="en-US" altLang="zh-CN" sz="1600" b="1" dirty="0"/>
                        <a:t>D</a:t>
                      </a:r>
                      <a:endParaRPr lang="en-US" altLang="zh-CN" sz="1600" b="1" dirty="0"/>
                    </a:p>
                  </a:txBody>
                  <a:tcPr marL="0" marR="0" marT="29209" marB="0">
                    <a:noFill/>
                  </a:tcPr>
                </a:tc>
                <a:tc>
                  <a:txBody>
                    <a:bodyPr/>
                    <a:p>
                      <a:pPr marL="635" algn="ctr">
                        <a:lnSpc>
                          <a:spcPct val="100000"/>
                        </a:lnSpc>
                        <a:spcBef>
                          <a:spcPts val="230"/>
                        </a:spcBef>
                        <a:buNone/>
                      </a:pPr>
                      <a:r>
                        <a:rPr lang="en-US" altLang="zh-CN" sz="1600" b="1"/>
                        <a:t>C</a:t>
                      </a:r>
                      <a:endParaRPr lang="en-US" altLang="zh-CN" sz="1600" b="1"/>
                    </a:p>
                  </a:txBody>
                  <a:tcPr marL="0" marR="0" marT="29209" marB="0"/>
                </a:tc>
                <a:tc>
                  <a:txBody>
                    <a:bodyPr/>
                    <a:p>
                      <a:pPr marL="635" algn="ctr">
                        <a:lnSpc>
                          <a:spcPct val="100000"/>
                        </a:lnSpc>
                        <a:spcBef>
                          <a:spcPts val="230"/>
                        </a:spcBef>
                        <a:buNone/>
                      </a:pPr>
                      <a:r>
                        <a:rPr lang="en-US" altLang="zh-CN" sz="1600" b="1"/>
                        <a:t>A</a:t>
                      </a:r>
                      <a:endParaRPr lang="en-US" altLang="zh-CN" sz="1600" b="1"/>
                    </a:p>
                  </a:txBody>
                  <a:tcPr marL="0" marR="0" marT="29209" marB="0">
                    <a:noFill/>
                  </a:tcPr>
                </a:tc>
                <a:tc>
                  <a:txBody>
                    <a:bodyPr/>
                    <a:p>
                      <a:pPr marL="1270" algn="ctr">
                        <a:lnSpc>
                          <a:spcPct val="100000"/>
                        </a:lnSpc>
                        <a:spcBef>
                          <a:spcPts val="230"/>
                        </a:spcBef>
                        <a:buNone/>
                      </a:pPr>
                      <a:r>
                        <a:rPr lang="en-US" altLang="zh-CN" sz="1600" b="1"/>
                        <a:t>B</a:t>
                      </a:r>
                      <a:endParaRPr lang="en-US" altLang="zh-CN" sz="1600" b="1"/>
                    </a:p>
                  </a:txBody>
                  <a:tcPr marL="0" marR="0" marT="29209" marB="0"/>
                </a:tc>
                <a:tc>
                  <a:txBody>
                    <a:bodyPr/>
                    <a:p>
                      <a:pPr marL="1270" algn="ctr">
                        <a:lnSpc>
                          <a:spcPct val="100000"/>
                        </a:lnSpc>
                        <a:spcBef>
                          <a:spcPts val="230"/>
                        </a:spcBef>
                        <a:buNone/>
                      </a:pPr>
                      <a:r>
                        <a:rPr lang="en-US" altLang="zh-CN" sz="1600" b="1"/>
                        <a:t>A</a:t>
                      </a:r>
                      <a:endParaRPr lang="en-US" altLang="zh-CN" sz="1600" b="1"/>
                    </a:p>
                  </a:txBody>
                  <a:tcPr marL="0" marR="0" marT="29209" marB="0">
                    <a:solidFill>
                      <a:srgbClr val="FFFF00"/>
                    </a:solidFill>
                  </a:tcPr>
                </a:tc>
              </a:tr>
              <a:tr h="480695">
                <a:tc>
                  <a:txBody>
                    <a:bodyPr/>
                    <a:p>
                      <a:pPr algn="ctr">
                        <a:lnSpc>
                          <a:spcPct val="100000"/>
                        </a:lnSpc>
                        <a:spcBef>
                          <a:spcPts val="230"/>
                        </a:spcBef>
                        <a:buClrTx/>
                        <a:buSzTx/>
                        <a:buFontTx/>
                      </a:pPr>
                      <a:r>
                        <a:rPr sz="1600" b="1" dirty="0"/>
                        <a:t>0</a:t>
                      </a:r>
                      <a:endParaRPr sz="1600" b="1" dirty="0"/>
                    </a:p>
                  </a:txBody>
                  <a:tcPr marL="0" marR="0" marT="0" marB="0"/>
                </a:tc>
                <a:tc>
                  <a:txBody>
                    <a:bodyPr/>
                    <a:p>
                      <a:pPr algn="ctr">
                        <a:lnSpc>
                          <a:spcPct val="100000"/>
                        </a:lnSpc>
                        <a:spcBef>
                          <a:spcPts val="235"/>
                        </a:spcBef>
                        <a:buClrTx/>
                        <a:buSzTx/>
                        <a:buFontTx/>
                        <a:buNone/>
                      </a:pPr>
                      <a:r>
                        <a:rPr sz="1600" b="1" dirty="0"/>
                        <a:t>X</a:t>
                      </a:r>
                      <a:r>
                        <a:rPr lang="en-US" sz="1600" b="1" dirty="0"/>
                        <a:t>[</a:t>
                      </a:r>
                      <a:r>
                        <a:rPr sz="1600" b="1" dirty="0"/>
                        <a:t>i</a:t>
                      </a:r>
                      <a:r>
                        <a:rPr lang="en-US" sz="1600" b="1" dirty="0"/>
                        <a:t>]</a:t>
                      </a:r>
                      <a:endParaRPr lang="en-US" sz="1600" b="1" dirty="0"/>
                    </a:p>
                  </a:txBody>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noFill/>
                  </a:tcPr>
                </a:tc>
                <a:tc>
                  <a:txBody>
                    <a:bodyPr/>
                    <a:p>
                      <a:pPr algn="ctr">
                        <a:lnSpc>
                          <a:spcPct val="100000"/>
                        </a:lnSpc>
                        <a:spcBef>
                          <a:spcPts val="230"/>
                        </a:spcBef>
                      </a:pPr>
                      <a:r>
                        <a:rPr lang="en-US" sz="1600" b="1" dirty="0"/>
                        <a:t>0</a:t>
                      </a:r>
                      <a:endParaRPr lang="en-US" sz="1600" b="1" dirty="0"/>
                    </a:p>
                  </a:txBody>
                  <a:tcPr marL="0" marR="0" marT="29209" marB="0">
                    <a:noFill/>
                  </a:tcPr>
                </a:tc>
                <a:tc>
                  <a:txBody>
                    <a:bodyPr/>
                    <a:p>
                      <a:pPr algn="ctr">
                        <a:lnSpc>
                          <a:spcPct val="100000"/>
                        </a:lnSpc>
                        <a:spcBef>
                          <a:spcPts val="230"/>
                        </a:spcBef>
                      </a:pPr>
                      <a:r>
                        <a:rPr lang="en-US" altLang="zh-CN" sz="1600" b="1" dirty="0"/>
                        <a:t>0</a:t>
                      </a:r>
                      <a:endParaRPr lang="en-US" altLang="zh-CN" sz="1600" b="1" dirty="0"/>
                    </a:p>
                  </a:txBody>
                  <a:tcPr marL="0" marR="0" marT="29209" marB="0"/>
                </a:tc>
                <a:tc>
                  <a:txBody>
                    <a:bodyPr/>
                    <a:p>
                      <a:pPr marL="635" algn="ctr">
                        <a:lnSpc>
                          <a:spcPct val="100000"/>
                        </a:lnSpc>
                        <a:spcBef>
                          <a:spcPts val="230"/>
                        </a:spcBef>
                      </a:pPr>
                      <a:r>
                        <a:rPr lang="en-US" sz="1600" b="1"/>
                        <a:t>0</a:t>
                      </a:r>
                      <a:endParaRPr lang="en-US" sz="1600" b="1"/>
                    </a:p>
                  </a:txBody>
                  <a:tcPr marL="0" marR="0" marT="29209" marB="0">
                    <a:noFill/>
                  </a:tcPr>
                </a:tc>
                <a:tc>
                  <a:txBody>
                    <a:bodyPr/>
                    <a:p>
                      <a:pPr marL="635" algn="ctr">
                        <a:lnSpc>
                          <a:spcPct val="100000"/>
                        </a:lnSpc>
                        <a:spcBef>
                          <a:spcPts val="230"/>
                        </a:spcBef>
                      </a:pPr>
                      <a:r>
                        <a:rPr lang="en-US" sz="1600" b="1"/>
                        <a:t>0</a:t>
                      </a:r>
                      <a:endParaRPr lang="en-US" sz="1600" b="1"/>
                    </a:p>
                  </a:txBody>
                  <a:tcPr marL="0" marR="0" marT="29209" marB="0">
                    <a:noFill/>
                  </a:tcPr>
                </a:tc>
                <a:tc>
                  <a:txBody>
                    <a:bodyPr/>
                    <a:p>
                      <a:pPr marL="1270"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r>
              <a:tr h="473075">
                <a:tc>
                  <a:txBody>
                    <a:bodyPr/>
                    <a:p>
                      <a:pPr algn="ctr">
                        <a:lnSpc>
                          <a:spcPct val="100000"/>
                        </a:lnSpc>
                        <a:spcBef>
                          <a:spcPts val="230"/>
                        </a:spcBef>
                      </a:pPr>
                      <a:r>
                        <a:rPr sz="1600" b="1" dirty="0"/>
                        <a:t>1</a:t>
                      </a:r>
                      <a:endParaRPr sz="1600" b="1" dirty="0"/>
                    </a:p>
                  </a:txBody>
                  <a:tcPr marL="0" marR="0" marT="29209" marB="0"/>
                </a:tc>
                <a:tc>
                  <a:txBody>
                    <a:bodyPr/>
                    <a:p>
                      <a:pPr algn="ctr">
                        <a:lnSpc>
                          <a:spcPct val="100000"/>
                        </a:lnSpc>
                        <a:spcBef>
                          <a:spcPts val="235"/>
                        </a:spcBef>
                        <a:buClrTx/>
                        <a:buSzTx/>
                        <a:buFontTx/>
                        <a:buNone/>
                      </a:pPr>
                      <a:r>
                        <a:rPr sz="1600" b="1" dirty="0"/>
                        <a:t>A</a:t>
                      </a:r>
                      <a:endParaRPr sz="1600" b="1" dirty="0"/>
                    </a:p>
                  </a:txBody>
                  <a:tcPr marL="0" marR="0" marT="20955" marB="0">
                    <a:noFill/>
                  </a:tcPr>
                </a:tc>
                <a:tc>
                  <a:txBody>
                    <a:bodyPr/>
                    <a:p>
                      <a:pPr marL="15240" algn="ctr">
                        <a:lnSpc>
                          <a:spcPct val="100000"/>
                        </a:lnSpc>
                        <a:spcBef>
                          <a:spcPts val="165"/>
                        </a:spcBef>
                        <a:buNone/>
                      </a:pPr>
                      <a:r>
                        <a:rPr lang="en-US" altLang="zh-CN" sz="1700" b="1"/>
                        <a:t>0</a:t>
                      </a:r>
                      <a:endParaRPr lang="en-US" altLang="zh-CN" sz="1700" b="1"/>
                    </a:p>
                  </a:txBody>
                  <a:tcPr marL="0" marR="0" marT="20955" marB="0">
                    <a:noFill/>
                  </a:tcPr>
                </a:tc>
                <a:tc>
                  <a:txBody>
                    <a:bodyPr/>
                    <a:p>
                      <a:pPr algn="ctr">
                        <a:lnSpc>
                          <a:spcPct val="100000"/>
                        </a:lnSpc>
                        <a:spcBef>
                          <a:spcPts val="230"/>
                        </a:spcBef>
                        <a:buClrTx/>
                        <a:buSzTx/>
                        <a:buFontTx/>
                      </a:pPr>
                      <a:r>
                        <a:rPr lang="en-US" sz="1600" b="1" dirty="0">
                          <a:sym typeface="+mn-ea"/>
                        </a:rPr>
                        <a:t>0 ↑</a:t>
                      </a:r>
                      <a:endParaRPr lang="en-US" sz="1600" b="1" dirty="0">
                        <a:sym typeface="+mn-ea"/>
                      </a:endParaRPr>
                    </a:p>
                  </a:txBody>
                  <a:tcPr marL="0" marR="0" marT="20955" marB="0">
                    <a:noFill/>
                  </a:tcPr>
                </a:tc>
                <a:tc>
                  <a:txBody>
                    <a:bodyPr/>
                    <a:p>
                      <a:pPr algn="ctr">
                        <a:lnSpc>
                          <a:spcPct val="100000"/>
                        </a:lnSpc>
                        <a:spcBef>
                          <a:spcPts val="230"/>
                        </a:spcBef>
                        <a:buClrTx/>
                        <a:buSzTx/>
                        <a:buFontTx/>
                      </a:pPr>
                      <a:r>
                        <a:rPr lang="en-US" sz="1700" b="1" dirty="0">
                          <a:sym typeface="+mn-ea"/>
                        </a:rPr>
                        <a:t>0 ↑</a:t>
                      </a:r>
                      <a:endParaRPr lang="en-US" sz="1700" b="1" spc="-130" dirty="0">
                        <a:solidFill>
                          <a:schemeClr val="tx1"/>
                        </a:solidFill>
                        <a:sym typeface="+mn-ea"/>
                      </a:endParaRPr>
                    </a:p>
                  </a:txBody>
                  <a:tcPr marL="0" marR="0" marT="20955" marB="0">
                    <a:noFill/>
                  </a:tcPr>
                </a:tc>
                <a:tc>
                  <a:txBody>
                    <a:bodyPr/>
                    <a:p>
                      <a:pPr marL="15875" algn="ctr">
                        <a:lnSpc>
                          <a:spcPct val="100000"/>
                        </a:lnSpc>
                        <a:spcBef>
                          <a:spcPts val="165"/>
                        </a:spcBef>
                      </a:pPr>
                      <a:r>
                        <a:rPr lang="en-US" sz="1700" b="1" dirty="0">
                          <a:sym typeface="+mn-ea"/>
                        </a:rPr>
                        <a:t>0 ↑</a:t>
                      </a:r>
                      <a:endParaRPr lang="en-US" sz="1700" b="1" dirty="0">
                        <a:sym typeface="+mn-ea"/>
                      </a:endParaRPr>
                    </a:p>
                  </a:txBody>
                  <a:tcPr marL="0" marR="0" marT="20955" marB="0"/>
                </a:tc>
                <a:tc>
                  <a:txBody>
                    <a:bodyPr/>
                    <a:p>
                      <a:pPr marL="17780" algn="ctr">
                        <a:lnSpc>
                          <a:spcPct val="100000"/>
                        </a:lnSpc>
                        <a:spcBef>
                          <a:spcPts val="190"/>
                        </a:spcBef>
                      </a:pPr>
                      <a:r>
                        <a:rPr lang="en-US" sz="1700" b="1" spc="-130" dirty="0"/>
                        <a:t>1 ↖</a:t>
                      </a:r>
                      <a:endParaRPr lang="en-US" sz="1700" b="1" spc="-130" dirty="0"/>
                    </a:p>
                  </a:txBody>
                  <a:tcPr marL="0" marR="0" marT="24130" marB="0">
                    <a:noFill/>
                  </a:tcPr>
                </a:tc>
                <a:tc>
                  <a:txBody>
                    <a:bodyPr/>
                    <a:p>
                      <a:pPr marL="17145" algn="ctr">
                        <a:lnSpc>
                          <a:spcPct val="100000"/>
                        </a:lnSpc>
                        <a:spcBef>
                          <a:spcPts val="165"/>
                        </a:spcBef>
                      </a:pPr>
                      <a:r>
                        <a:rPr lang="en-US" sz="1700" b="1" dirty="0"/>
                        <a:t>0 ↑</a:t>
                      </a:r>
                      <a:endParaRPr lang="en-US" sz="1700" b="1" dirty="0"/>
                    </a:p>
                  </a:txBody>
                  <a:tcPr marL="0" marR="0" marT="20955" marB="0"/>
                </a:tc>
                <a:tc>
                  <a:txBody>
                    <a:bodyPr/>
                    <a:p>
                      <a:pPr marL="18415" algn="ctr">
                        <a:lnSpc>
                          <a:spcPct val="100000"/>
                        </a:lnSpc>
                        <a:spcBef>
                          <a:spcPts val="190"/>
                        </a:spcBef>
                      </a:pPr>
                      <a:r>
                        <a:rPr lang="en-US" sz="1700" b="1" spc="-130" dirty="0"/>
                        <a:t>1 ↖</a:t>
                      </a:r>
                      <a:endParaRPr lang="en-US" sz="1700" b="1" spc="-130" dirty="0"/>
                    </a:p>
                  </a:txBody>
                  <a:tcPr marL="0" marR="0" marT="24130" marB="0"/>
                </a:tc>
              </a:tr>
              <a:tr h="473075">
                <a:tc>
                  <a:txBody>
                    <a:bodyPr/>
                    <a:p>
                      <a:pPr algn="ctr">
                        <a:lnSpc>
                          <a:spcPct val="100000"/>
                        </a:lnSpc>
                        <a:spcBef>
                          <a:spcPts val="230"/>
                        </a:spcBef>
                      </a:pPr>
                      <a:r>
                        <a:rPr sz="1600" b="1" dirty="0"/>
                        <a:t>2</a:t>
                      </a:r>
                      <a:endParaRPr sz="1600" b="1" dirty="0"/>
                    </a:p>
                  </a:txBody>
                  <a:tcPr marL="0" marR="0" marT="29209" marB="0"/>
                </a:tc>
                <a:tc>
                  <a:txBody>
                    <a:bodyPr/>
                    <a:p>
                      <a:pPr algn="ctr">
                        <a:lnSpc>
                          <a:spcPct val="100000"/>
                        </a:lnSpc>
                        <a:spcBef>
                          <a:spcPts val="235"/>
                        </a:spcBef>
                        <a:buClrTx/>
                        <a:buSzTx/>
                        <a:buFontTx/>
                        <a:buNone/>
                      </a:pPr>
                      <a:r>
                        <a:rPr sz="1600" b="1" dirty="0"/>
                        <a:t>B</a:t>
                      </a:r>
                      <a:endParaRPr sz="1600" b="1" dirty="0"/>
                    </a:p>
                  </a:txBody>
                  <a:tcPr marL="0" marR="0" marT="24130" marB="0"/>
                </a:tc>
                <a:tc>
                  <a:txBody>
                    <a:bodyPr/>
                    <a:p>
                      <a:pPr marL="17780" algn="ctr">
                        <a:lnSpc>
                          <a:spcPct val="100000"/>
                        </a:lnSpc>
                        <a:spcBef>
                          <a:spcPts val="190"/>
                        </a:spcBef>
                        <a:buNone/>
                      </a:pPr>
                      <a:r>
                        <a:rPr lang="en-US" altLang="zh-CN" sz="1700" b="1"/>
                        <a:t>0</a:t>
                      </a:r>
                      <a:endParaRPr lang="en-US" altLang="zh-CN" sz="1700" b="1"/>
                    </a:p>
                  </a:txBody>
                  <a:tcPr marL="0" marR="0" marT="24130" marB="0"/>
                </a:tc>
                <a:tc>
                  <a:txBody>
                    <a:bodyPr/>
                    <a:p>
                      <a:pPr marL="17780" algn="ctr">
                        <a:lnSpc>
                          <a:spcPct val="100000"/>
                        </a:lnSpc>
                        <a:spcBef>
                          <a:spcPts val="190"/>
                        </a:spcBef>
                      </a:pPr>
                      <a:r>
                        <a:rPr lang="en-US" sz="1700" b="1" spc="-130" dirty="0"/>
                        <a:t>1 ↖</a:t>
                      </a:r>
                      <a:endParaRPr lang="en-US" sz="1700" b="1" spc="-130" dirty="0"/>
                    </a:p>
                  </a:txBody>
                  <a:tcPr marL="0" marR="0" marT="24130" marB="0"/>
                </a:tc>
                <a:tc>
                  <a:txBody>
                    <a:bodyPr/>
                    <a:p>
                      <a:pPr marL="16510" algn="ctr">
                        <a:lnSpc>
                          <a:spcPct val="100000"/>
                        </a:lnSpc>
                        <a:spcBef>
                          <a:spcPts val="165"/>
                        </a:spcBef>
                      </a:pPr>
                      <a:r>
                        <a:rPr lang="en-US" sz="1700" b="1" dirty="0"/>
                        <a:t>1 ←</a:t>
                      </a:r>
                      <a:endParaRPr lang="en-US" sz="1700" b="1" dirty="0"/>
                    </a:p>
                  </a:txBody>
                  <a:tcPr marL="0" marR="0" marT="20955" marB="0"/>
                </a:tc>
                <a:tc>
                  <a:txBody>
                    <a:bodyPr/>
                    <a:p>
                      <a:pPr marL="16510" algn="ctr">
                        <a:lnSpc>
                          <a:spcPct val="100000"/>
                        </a:lnSpc>
                        <a:spcBef>
                          <a:spcPts val="165"/>
                        </a:spcBef>
                      </a:pPr>
                      <a:r>
                        <a:rPr lang="en-US" sz="1700" b="1" dirty="0"/>
                        <a:t>1 ← </a:t>
                      </a:r>
                      <a:endParaRPr lang="en-US" sz="1700" b="1" dirty="0"/>
                    </a:p>
                  </a:txBody>
                  <a:tcPr marL="0" marR="0" marT="20955" marB="0"/>
                </a:tc>
                <a:tc>
                  <a:txBody>
                    <a:bodyPr/>
                    <a:p>
                      <a:pPr marL="15875" algn="ctr">
                        <a:lnSpc>
                          <a:spcPct val="100000"/>
                        </a:lnSpc>
                        <a:spcBef>
                          <a:spcPts val="165"/>
                        </a:spcBef>
                      </a:pPr>
                      <a:r>
                        <a:rPr lang="en-US" sz="1700" b="1" dirty="0"/>
                        <a:t>1 ↑</a:t>
                      </a:r>
                      <a:endParaRPr lang="en-US" sz="1700" b="1" dirty="0"/>
                    </a:p>
                  </a:txBody>
                  <a:tcPr marL="0" marR="0" marT="20955" marB="0"/>
                </a:tc>
                <a:tc>
                  <a:txBody>
                    <a:bodyPr/>
                    <a:p>
                      <a:pPr marL="18415" algn="ctr">
                        <a:lnSpc>
                          <a:spcPct val="100000"/>
                        </a:lnSpc>
                        <a:spcBef>
                          <a:spcPts val="190"/>
                        </a:spcBef>
                      </a:pPr>
                      <a:r>
                        <a:rPr lang="en-US" sz="1700" b="1" spc="-130" dirty="0"/>
                        <a:t>2 ↖</a:t>
                      </a:r>
                      <a:endParaRPr lang="en-US" sz="1700" b="1" spc="-130" dirty="0"/>
                    </a:p>
                  </a:txBody>
                  <a:tcPr marL="0" marR="0" marT="24130" marB="0"/>
                </a:tc>
                <a:tc>
                  <a:txBody>
                    <a:bodyPr/>
                    <a:p>
                      <a:pPr marL="17145" algn="ctr">
                        <a:lnSpc>
                          <a:spcPct val="100000"/>
                        </a:lnSpc>
                        <a:spcBef>
                          <a:spcPts val="165"/>
                        </a:spcBef>
                      </a:pPr>
                      <a:r>
                        <a:rPr lang="en-US" sz="1700" b="1" dirty="0"/>
                        <a:t>2 ←</a:t>
                      </a:r>
                      <a:endParaRPr lang="en-US" sz="1700" b="1" dirty="0"/>
                    </a:p>
                  </a:txBody>
                  <a:tcPr marL="0" marR="0" marT="20955" marB="0"/>
                </a:tc>
              </a:tr>
              <a:tr h="473075">
                <a:tc>
                  <a:txBody>
                    <a:bodyPr/>
                    <a:p>
                      <a:pPr algn="ctr">
                        <a:lnSpc>
                          <a:spcPct val="100000"/>
                        </a:lnSpc>
                        <a:spcBef>
                          <a:spcPts val="230"/>
                        </a:spcBef>
                      </a:pPr>
                      <a:r>
                        <a:rPr sz="1600" b="1" dirty="0"/>
                        <a:t>3</a:t>
                      </a:r>
                      <a:endParaRPr sz="1600" b="1" dirty="0"/>
                    </a:p>
                  </a:txBody>
                  <a:tcPr marL="0" marR="0" marT="29209" marB="0"/>
                </a:tc>
                <a:tc>
                  <a:txBody>
                    <a:bodyPr/>
                    <a:p>
                      <a:pPr algn="ctr">
                        <a:lnSpc>
                          <a:spcPct val="100000"/>
                        </a:lnSpc>
                        <a:spcBef>
                          <a:spcPts val="235"/>
                        </a:spcBef>
                        <a:buClrTx/>
                        <a:buSzTx/>
                        <a:buFontTx/>
                        <a:buNone/>
                      </a:pPr>
                      <a:r>
                        <a:rPr sz="1600" b="1" dirty="0"/>
                        <a:t>C</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7780" algn="ctr">
                        <a:lnSpc>
                          <a:spcPct val="100000"/>
                        </a:lnSpc>
                        <a:spcBef>
                          <a:spcPts val="190"/>
                        </a:spcBef>
                      </a:pPr>
                      <a:r>
                        <a:rPr lang="en-US" sz="1700" b="1" spc="-130" dirty="0"/>
                        <a:t>2  ↖</a:t>
                      </a:r>
                      <a:endParaRPr lang="en-US" sz="1700" b="1" spc="-130" dirty="0"/>
                    </a:p>
                  </a:txBody>
                  <a:tcPr marL="0" marR="0" marT="24130" marB="0"/>
                </a:tc>
                <a:tc>
                  <a:txBody>
                    <a:bodyPr/>
                    <a:p>
                      <a:pPr marL="16510" algn="ctr">
                        <a:lnSpc>
                          <a:spcPct val="100000"/>
                        </a:lnSpc>
                        <a:spcBef>
                          <a:spcPts val="170"/>
                        </a:spcBef>
                      </a:pPr>
                      <a:r>
                        <a:rPr lang="en-US" sz="1700" b="1" dirty="0"/>
                        <a:t>2 ←</a:t>
                      </a:r>
                      <a:endParaRPr lang="en-US" altLang="en-US" sz="1700" b="1" dirty="0"/>
                    </a:p>
                  </a:txBody>
                  <a:tcPr marL="0" marR="0" marT="21590" marB="0"/>
                </a:tc>
                <a:tc>
                  <a:txBody>
                    <a:bodyPr/>
                    <a:p>
                      <a:pPr marL="16510" algn="ctr">
                        <a:lnSpc>
                          <a:spcPct val="100000"/>
                        </a:lnSpc>
                        <a:spcBef>
                          <a:spcPts val="170"/>
                        </a:spcBef>
                      </a:pPr>
                      <a:r>
                        <a:rPr lang="en-US" sz="1700" b="1" dirty="0"/>
                        <a:t>2 ↑</a:t>
                      </a:r>
                      <a:endParaRPr lang="en-US" sz="1700" b="1" dirty="0"/>
                    </a:p>
                  </a:txBody>
                  <a:tcPr marL="0" marR="0" marT="21590" marB="0"/>
                </a:tc>
                <a:tc>
                  <a:txBody>
                    <a:bodyPr/>
                    <a:p>
                      <a:pPr marL="16510" algn="ctr">
                        <a:lnSpc>
                          <a:spcPct val="100000"/>
                        </a:lnSpc>
                        <a:spcBef>
                          <a:spcPts val="170"/>
                        </a:spcBef>
                      </a:pPr>
                      <a:r>
                        <a:rPr lang="en-US" sz="1700" b="1" dirty="0"/>
                        <a:t>2 ↑</a:t>
                      </a:r>
                      <a:endParaRPr lang="en-US" altLang="en-US" sz="1700" b="1" dirty="0"/>
                    </a:p>
                  </a:txBody>
                  <a:tcPr marL="0" marR="0" marT="21590" marB="0"/>
                </a:tc>
              </a:tr>
              <a:tr h="473075">
                <a:tc>
                  <a:txBody>
                    <a:bodyPr/>
                    <a:p>
                      <a:pPr algn="ctr">
                        <a:lnSpc>
                          <a:spcPct val="100000"/>
                        </a:lnSpc>
                        <a:spcBef>
                          <a:spcPts val="235"/>
                        </a:spcBef>
                      </a:pPr>
                      <a:r>
                        <a:rPr sz="1600" b="1" dirty="0"/>
                        <a:t>4</a:t>
                      </a:r>
                      <a:endParaRPr sz="1600" b="1" dirty="0"/>
                    </a:p>
                  </a:txBody>
                  <a:tcPr marL="0" marR="0" marT="29844" marB="0"/>
                </a:tc>
                <a:tc>
                  <a:txBody>
                    <a:bodyPr/>
                    <a:p>
                      <a:pPr algn="ctr">
                        <a:lnSpc>
                          <a:spcPct val="100000"/>
                        </a:lnSpc>
                        <a:spcBef>
                          <a:spcPts val="235"/>
                        </a:spcBef>
                        <a:buClrTx/>
                        <a:buSzTx/>
                        <a:buFontTx/>
                        <a:buNone/>
                      </a:pPr>
                      <a:r>
                        <a:rPr sz="1600" b="1" dirty="0"/>
                        <a:t>B</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8415" algn="ctr">
                        <a:lnSpc>
                          <a:spcPct val="100000"/>
                        </a:lnSpc>
                        <a:spcBef>
                          <a:spcPts val="195"/>
                        </a:spcBef>
                      </a:pPr>
                      <a:r>
                        <a:rPr lang="en-US" sz="1700" b="1" spc="-130" dirty="0"/>
                        <a:t>3  ↖</a:t>
                      </a:r>
                      <a:endParaRPr lang="en-US" sz="1700" b="1" spc="-130" dirty="0"/>
                    </a:p>
                  </a:txBody>
                  <a:tcPr marL="0" marR="0" marT="24765" marB="0"/>
                </a:tc>
                <a:tc>
                  <a:txBody>
                    <a:bodyPr/>
                    <a:p>
                      <a:pPr marL="17145" algn="ctr">
                        <a:lnSpc>
                          <a:spcPct val="100000"/>
                        </a:lnSpc>
                        <a:spcBef>
                          <a:spcPts val="170"/>
                        </a:spcBef>
                      </a:pPr>
                      <a:r>
                        <a:rPr lang="en-US" sz="1700" b="1" dirty="0"/>
                        <a:t>3 ←</a:t>
                      </a:r>
                      <a:endParaRPr lang="en-US" sz="1700" b="1" dirty="0"/>
                    </a:p>
                  </a:txBody>
                  <a:tcPr marL="0" marR="0" marT="21590" marB="0"/>
                </a:tc>
              </a:tr>
              <a:tr h="473075">
                <a:tc>
                  <a:txBody>
                    <a:bodyPr/>
                    <a:p>
                      <a:pPr algn="ctr">
                        <a:lnSpc>
                          <a:spcPct val="100000"/>
                        </a:lnSpc>
                        <a:spcBef>
                          <a:spcPts val="235"/>
                        </a:spcBef>
                      </a:pPr>
                      <a:r>
                        <a:rPr sz="1600" b="1" dirty="0"/>
                        <a:t>5</a:t>
                      </a:r>
                      <a:endParaRPr sz="1600" b="1" dirty="0"/>
                    </a:p>
                  </a:txBody>
                  <a:tcPr marL="0" marR="0" marT="29844" marB="0"/>
                </a:tc>
                <a:tc>
                  <a:txBody>
                    <a:bodyPr/>
                    <a:p>
                      <a:pPr algn="ctr">
                        <a:lnSpc>
                          <a:spcPct val="100000"/>
                        </a:lnSpc>
                        <a:spcBef>
                          <a:spcPts val="235"/>
                        </a:spcBef>
                        <a:buClrTx/>
                        <a:buSzTx/>
                        <a:buFontTx/>
                        <a:buNone/>
                      </a:pPr>
                      <a:r>
                        <a:rPr sz="1600" b="1" dirty="0"/>
                        <a:t>D</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5240"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 </a:t>
                      </a:r>
                      <a:endParaRPr lang="en-US" sz="1700" b="1" dirty="0"/>
                    </a:p>
                  </a:txBody>
                  <a:tcPr marL="0" marR="0" marT="21590" marB="0"/>
                </a:tc>
                <a:tc>
                  <a:txBody>
                    <a:bodyPr/>
                    <a:p>
                      <a:pPr marL="16510" algn="ctr">
                        <a:lnSpc>
                          <a:spcPct val="100000"/>
                        </a:lnSpc>
                        <a:spcBef>
                          <a:spcPts val="170"/>
                        </a:spcBef>
                      </a:pPr>
                      <a:r>
                        <a:rPr lang="en-US" sz="1700" b="1" dirty="0"/>
                        <a:t>3 ↑</a:t>
                      </a:r>
                      <a:endParaRPr lang="en-US" sz="1700" b="1" dirty="0"/>
                    </a:p>
                  </a:txBody>
                  <a:tcPr marL="0" marR="0" marT="21590" marB="0"/>
                </a:tc>
                <a:tc>
                  <a:txBody>
                    <a:bodyPr/>
                    <a:p>
                      <a:pPr marL="16510" algn="ctr">
                        <a:lnSpc>
                          <a:spcPct val="100000"/>
                        </a:lnSpc>
                        <a:spcBef>
                          <a:spcPts val="170"/>
                        </a:spcBef>
                      </a:pPr>
                      <a:r>
                        <a:rPr lang="en-US" sz="1700" b="1" dirty="0"/>
                        <a:t>3 ↑</a:t>
                      </a:r>
                      <a:endParaRPr lang="en-US" sz="1700" b="1" dirty="0"/>
                    </a:p>
                  </a:txBody>
                  <a:tcPr marL="0" marR="0" marT="21590" marB="0"/>
                </a:tc>
              </a:tr>
              <a:tr h="473075">
                <a:tc>
                  <a:txBody>
                    <a:bodyPr/>
                    <a:p>
                      <a:pPr algn="ctr">
                        <a:lnSpc>
                          <a:spcPct val="100000"/>
                        </a:lnSpc>
                        <a:spcBef>
                          <a:spcPts val="235"/>
                        </a:spcBef>
                      </a:pPr>
                      <a:r>
                        <a:rPr sz="1600" b="1" dirty="0"/>
                        <a:t>6</a:t>
                      </a:r>
                      <a:endParaRPr sz="1600" b="1" dirty="0"/>
                    </a:p>
                  </a:txBody>
                  <a:tcPr marL="0" marR="0" marT="29845" marB="0"/>
                </a:tc>
                <a:tc>
                  <a:txBody>
                    <a:bodyPr/>
                    <a:p>
                      <a:pPr algn="ctr">
                        <a:lnSpc>
                          <a:spcPct val="100000"/>
                        </a:lnSpc>
                        <a:spcBef>
                          <a:spcPts val="235"/>
                        </a:spcBef>
                        <a:buClrTx/>
                        <a:buSzTx/>
                        <a:buFontTx/>
                        <a:buNone/>
                      </a:pPr>
                      <a:r>
                        <a:rPr sz="1600" b="1" dirty="0"/>
                        <a:t>A</a:t>
                      </a:r>
                      <a:endParaRPr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r>
                        <a:rPr lang="en-US" sz="1700" b="1" dirty="0"/>
                        <a:t>1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8415" algn="ctr">
                        <a:lnSpc>
                          <a:spcPct val="100000"/>
                        </a:lnSpc>
                        <a:spcBef>
                          <a:spcPts val="195"/>
                        </a:spcBef>
                      </a:pPr>
                      <a:r>
                        <a:rPr lang="en-US" sz="1700" b="1" spc="-125" dirty="0"/>
                        <a:t>3  ↖</a:t>
                      </a:r>
                      <a:endParaRPr lang="en-US" sz="1700" b="1" spc="-125" dirty="0"/>
                    </a:p>
                  </a:txBody>
                  <a:tcPr marL="0" marR="0" marT="24765" marB="0"/>
                </a:tc>
                <a:tc>
                  <a:txBody>
                    <a:bodyPr/>
                    <a:p>
                      <a:pPr marL="16510" algn="ctr">
                        <a:lnSpc>
                          <a:spcPct val="100000"/>
                        </a:lnSpc>
                        <a:spcBef>
                          <a:spcPts val="170"/>
                        </a:spcBef>
                      </a:pPr>
                      <a:r>
                        <a:rPr lang="en-US" sz="1700" b="1" dirty="0"/>
                        <a:t>3 ↑</a:t>
                      </a:r>
                      <a:endParaRPr lang="en-US" sz="1700" b="1" dirty="0"/>
                    </a:p>
                  </a:txBody>
                  <a:tcPr marL="0" marR="0" marT="21590" marB="0">
                    <a:solidFill>
                      <a:srgbClr val="00B0F0"/>
                    </a:solidFill>
                  </a:tcPr>
                </a:tc>
                <a:tc>
                  <a:txBody>
                    <a:bodyPr/>
                    <a:p>
                      <a:pPr marL="19050" algn="ctr">
                        <a:lnSpc>
                          <a:spcPct val="100000"/>
                        </a:lnSpc>
                        <a:spcBef>
                          <a:spcPts val="195"/>
                        </a:spcBef>
                      </a:pPr>
                      <a:r>
                        <a:rPr lang="en-US" sz="1700" b="1" spc="-125" dirty="0"/>
                        <a:t>4 ↖</a:t>
                      </a:r>
                      <a:endParaRPr lang="en-US" sz="1700" b="1" spc="-125" dirty="0"/>
                    </a:p>
                  </a:txBody>
                  <a:tcPr marL="0" marR="0" marT="24765" marB="0"/>
                </a:tc>
              </a:tr>
              <a:tr h="473075">
                <a:tc>
                  <a:txBody>
                    <a:bodyPr/>
                    <a:p>
                      <a:pPr algn="ctr">
                        <a:lnSpc>
                          <a:spcPct val="100000"/>
                        </a:lnSpc>
                        <a:spcBef>
                          <a:spcPts val="235"/>
                        </a:spcBef>
                      </a:pPr>
                      <a:r>
                        <a:rPr sz="1600" b="1" dirty="0"/>
                        <a:t>7</a:t>
                      </a:r>
                      <a:endParaRPr sz="1600" b="1" dirty="0"/>
                    </a:p>
                  </a:txBody>
                  <a:tcPr marL="0" marR="0" marT="29845" marB="0"/>
                </a:tc>
                <a:tc>
                  <a:txBody>
                    <a:bodyPr/>
                    <a:p>
                      <a:pPr algn="ctr">
                        <a:lnSpc>
                          <a:spcPct val="100000"/>
                        </a:lnSpc>
                        <a:spcBef>
                          <a:spcPts val="235"/>
                        </a:spcBef>
                        <a:buClrTx/>
                        <a:buSzTx/>
                        <a:buFontTx/>
                        <a:buNone/>
                      </a:pPr>
                      <a:r>
                        <a:rPr lang="en-US" sz="1600" b="1" dirty="0"/>
                        <a:t>B</a:t>
                      </a:r>
                      <a:endParaRPr lang="en-US" sz="1600" b="1" dirty="0"/>
                    </a:p>
                  </a:txBody>
                  <a:tcPr marL="0" marR="0" marT="21590" marB="0">
                    <a:solidFill>
                      <a:srgbClr val="FFFF00"/>
                    </a:solidFill>
                  </a:tcPr>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r>
                        <a:rPr lang="en-US" sz="1700" b="1" dirty="0"/>
                        <a:t>1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3 ↑</a:t>
                      </a:r>
                      <a:endParaRPr lang="en-US" sz="1700" b="1" dirty="0"/>
                    </a:p>
                  </a:txBody>
                  <a:tcPr marL="0" marR="0" marT="21590" marB="0"/>
                </a:tc>
                <a:tc>
                  <a:txBody>
                    <a:bodyPr/>
                    <a:p>
                      <a:pPr marL="16510" algn="ctr">
                        <a:lnSpc>
                          <a:spcPct val="100000"/>
                        </a:lnSpc>
                        <a:spcBef>
                          <a:spcPts val="170"/>
                        </a:spcBef>
                      </a:pPr>
                      <a:r>
                        <a:rPr lang="en-US" sz="1700" b="1" dirty="0"/>
                        <a:t>4 ↖</a:t>
                      </a:r>
                      <a:endParaRPr lang="en-US" sz="1700" b="1" dirty="0"/>
                    </a:p>
                  </a:txBody>
                  <a:tcPr marL="0" marR="0" marT="21590" marB="0"/>
                </a:tc>
                <a:tc>
                  <a:txBody>
                    <a:bodyPr/>
                    <a:p>
                      <a:pPr marL="16510" algn="ctr">
                        <a:lnSpc>
                          <a:spcPct val="100000"/>
                        </a:lnSpc>
                        <a:spcBef>
                          <a:spcPts val="170"/>
                        </a:spcBef>
                      </a:pPr>
                      <a:endParaRPr lang="en-US" sz="1700" b="1" dirty="0"/>
                    </a:p>
                  </a:txBody>
                  <a:tcPr marL="0" marR="0" marT="21590" marB="0">
                    <a:solidFill>
                      <a:srgbClr val="FFFF00"/>
                    </a:solidFill>
                  </a:tcPr>
                </a:tc>
              </a:tr>
            </a:tbl>
          </a:graphicData>
        </a:graphic>
      </p:graphicFrame>
      <p:sp>
        <p:nvSpPr>
          <p:cNvPr id="1048647" name="圆角矩形 3"/>
          <p:cNvSpPr/>
          <p:nvPr/>
        </p:nvSpPr>
        <p:spPr>
          <a:xfrm>
            <a:off x="1368425" y="2234565"/>
            <a:ext cx="393700" cy="377571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48" name="圆角矩形 4"/>
          <p:cNvSpPr/>
          <p:nvPr/>
        </p:nvSpPr>
        <p:spPr>
          <a:xfrm>
            <a:off x="1901825" y="2005965"/>
            <a:ext cx="4267200" cy="2286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49" name="文本框 6"/>
          <p:cNvSpPr txBox="1"/>
          <p:nvPr/>
        </p:nvSpPr>
        <p:spPr>
          <a:xfrm>
            <a:off x="839470" y="1196975"/>
            <a:ext cx="2670810" cy="645160"/>
          </a:xfrm>
          <a:prstGeom prst="rect">
            <a:avLst/>
          </a:prstGeom>
          <a:noFill/>
        </p:spPr>
        <p:txBody>
          <a:bodyPr wrap="square" rtlCol="0">
            <a:spAutoFit/>
          </a:bodyPr>
          <a:p>
            <a:r>
              <a:rPr lang="en-US" altLang="zh-CN">
                <a:solidFill>
                  <a:srgbClr val="FF0000"/>
                </a:solidFill>
              </a:rPr>
              <a:t>i=7   </a:t>
            </a:r>
            <a:r>
              <a:rPr lang="en-US" altLang="zh-CN">
                <a:solidFill>
                  <a:srgbClr val="FF0000"/>
                </a:solidFill>
                <a:sym typeface="+mn-ea"/>
              </a:rPr>
              <a:t>j=6 </a:t>
            </a:r>
            <a:r>
              <a:rPr lang="zh-CN" altLang="en-US">
                <a:solidFill>
                  <a:srgbClr val="FF0000"/>
                </a:solidFill>
                <a:sym typeface="+mn-ea"/>
              </a:rPr>
              <a:t>子问题</a:t>
            </a:r>
            <a:r>
              <a:rPr lang="en-US" altLang="zh-CN">
                <a:solidFill>
                  <a:srgbClr val="FF0000"/>
                </a:solidFill>
                <a:sym typeface="+mn-ea"/>
              </a:rPr>
              <a:t>X</a:t>
            </a:r>
            <a:r>
              <a:rPr lang="en-US" altLang="zh-CN" baseline="-25000">
                <a:solidFill>
                  <a:srgbClr val="FF0000"/>
                </a:solidFill>
                <a:sym typeface="+mn-ea"/>
              </a:rPr>
              <a:t>7</a:t>
            </a:r>
            <a:r>
              <a:rPr lang="zh-CN" altLang="en-US">
                <a:solidFill>
                  <a:srgbClr val="FF0000"/>
                </a:solidFill>
                <a:sym typeface="+mn-ea"/>
              </a:rPr>
              <a:t>，</a:t>
            </a:r>
            <a:r>
              <a:rPr lang="en-US" altLang="zh-CN">
                <a:solidFill>
                  <a:srgbClr val="FF0000"/>
                </a:solidFill>
                <a:sym typeface="+mn-ea"/>
              </a:rPr>
              <a:t>Y</a:t>
            </a:r>
            <a:r>
              <a:rPr lang="en-US" altLang="zh-CN" baseline="-25000">
                <a:solidFill>
                  <a:srgbClr val="FF0000"/>
                </a:solidFill>
                <a:sym typeface="+mn-ea"/>
              </a:rPr>
              <a:t>6</a:t>
            </a:r>
            <a:endParaRPr lang="zh-CN" altLang="en-US">
              <a:solidFill>
                <a:srgbClr val="FF0000"/>
              </a:solidFill>
            </a:endParaRPr>
          </a:p>
          <a:p>
            <a:endParaRPr lang="zh-CN" altLang="en-US">
              <a:solidFill>
                <a:srgbClr val="FF0000"/>
              </a:solidFill>
            </a:endParaRPr>
          </a:p>
        </p:txBody>
      </p:sp>
      <p:sp>
        <p:nvSpPr>
          <p:cNvPr id="1048650" name="文本框 7"/>
          <p:cNvSpPr txBox="1"/>
          <p:nvPr/>
        </p:nvSpPr>
        <p:spPr>
          <a:xfrm>
            <a:off x="5483225" y="5587365"/>
            <a:ext cx="712470" cy="337185"/>
          </a:xfrm>
          <a:prstGeom prst="rect">
            <a:avLst/>
          </a:prstGeom>
          <a:noFill/>
        </p:spPr>
        <p:txBody>
          <a:bodyPr wrap="square" rtlCol="0">
            <a:spAutoFit/>
          </a:bodyPr>
          <a:p>
            <a:pPr marL="16510" algn="ctr">
              <a:lnSpc>
                <a:spcPct val="100000"/>
              </a:lnSpc>
              <a:spcBef>
                <a:spcPts val="170"/>
              </a:spcBef>
            </a:pPr>
            <a:r>
              <a:rPr lang="en-US" sz="1600" b="1" dirty="0">
                <a:solidFill>
                  <a:srgbClr val="FF0000"/>
                </a:solidFill>
                <a:sym typeface="+mn-ea"/>
              </a:rPr>
              <a:t>4 ↑</a:t>
            </a:r>
            <a:endParaRPr lang="en-US" altLang="zh-CN" sz="1600" b="1" dirty="0">
              <a:solidFill>
                <a:srgbClr val="FF0000"/>
              </a:solidFill>
              <a:sym typeface="+mn-ea"/>
            </a:endParaRPr>
          </a:p>
        </p:txBody>
      </p:sp>
      <p:sp>
        <p:nvSpPr>
          <p:cNvPr id="1048651" name="文本框 2"/>
          <p:cNvSpPr txBox="1"/>
          <p:nvPr/>
        </p:nvSpPr>
        <p:spPr>
          <a:xfrm>
            <a:off x="7247890" y="1617980"/>
            <a:ext cx="4229735" cy="3969385"/>
          </a:xfrm>
          <a:prstGeom prst="rect">
            <a:avLst/>
          </a:prstGeom>
          <a:noFill/>
        </p:spPr>
        <p:txBody>
          <a:bodyPr wrap="square" rtlCol="0">
            <a:spAutoFit/>
          </a:bodyPr>
          <a:p>
            <a:pPr indent="0">
              <a:buNone/>
            </a:pPr>
            <a:r>
              <a:rPr lang="zh-CN" altLang="en-US" sz="1800" b="1"/>
              <a:t>LCS(X,Y,m,n)</a:t>
            </a:r>
            <a:endParaRPr lang="zh-CN" altLang="en-US" sz="1800" b="1"/>
          </a:p>
          <a:p>
            <a:pPr marL="342900" indent="-342900">
              <a:buFont typeface="+mj-lt"/>
              <a:buAutoNum type="arabicPeriod" startAt="5"/>
            </a:pPr>
            <a:r>
              <a:rPr lang="zh-CN" altLang="en-US" sz="1800" b="1">
                <a:solidFill>
                  <a:srgbClr val="FF0000"/>
                </a:solidFill>
              </a:rPr>
              <a:t>for i</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a:t>
            </a:r>
            <a:r>
              <a:rPr lang="en-US" altLang="zh-CN" sz="1800" b="1">
                <a:solidFill>
                  <a:srgbClr val="FF0000"/>
                </a:solidFill>
              </a:rPr>
              <a:t> </a:t>
            </a:r>
            <a:r>
              <a:rPr lang="zh-CN" altLang="en-US" sz="1800" b="1">
                <a:solidFill>
                  <a:srgbClr val="FF0000"/>
                </a:solidFill>
              </a:rPr>
              <a:t>to m d</a:t>
            </a:r>
            <a:r>
              <a:rPr lang="en-US" altLang="zh-CN" sz="1800" b="1">
                <a:solidFill>
                  <a:srgbClr val="FF0000"/>
                </a:solidFill>
              </a:rPr>
              <a:t>o</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for</a:t>
            </a:r>
            <a:r>
              <a:rPr lang="en-US" altLang="zh-CN" sz="1800" b="1">
                <a:solidFill>
                  <a:srgbClr val="FF0000"/>
                </a:solidFill>
              </a:rPr>
              <a:t> </a:t>
            </a:r>
            <a:r>
              <a:rPr lang="zh-CN" altLang="en-US" sz="1800" b="1">
                <a:solidFill>
                  <a:srgbClr val="FF0000"/>
                </a:solidFill>
              </a:rPr>
              <a:t>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 to n do</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if X[i]</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Y[j] then </a:t>
            </a:r>
            <a:endParaRPr lang="zh-CN" altLang="en-US" sz="1800" b="1">
              <a:solidFill>
                <a:srgbClr val="FF0000"/>
              </a:solidFill>
            </a:endParaRPr>
          </a:p>
          <a:p>
            <a:pPr marL="342900" indent="-342900">
              <a:buFont typeface="+mj-lt"/>
              <a:buAutoNum type="arabicPeriod" startAt="5"/>
            </a:pPr>
            <a:r>
              <a:rPr lang="zh-CN" altLang="en-US" sz="1800" b="1">
                <a:solidFill>
                  <a:srgbClr val="FF0000"/>
                </a:solidFill>
              </a:rPr>
              <a:t>           C[i, j]</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C[i-1,j-1]</a:t>
            </a:r>
            <a:r>
              <a:rPr lang="en-US" altLang="zh-CN" sz="1800" b="1">
                <a:solidFill>
                  <a:srgbClr val="FF0000"/>
                </a:solidFill>
              </a:rPr>
              <a:t> </a:t>
            </a:r>
            <a:r>
              <a:rPr lang="zh-CN" altLang="en-US" sz="1800" b="1">
                <a:solidFill>
                  <a:srgbClr val="FF0000"/>
                </a:solidFill>
              </a:rPr>
              <a:t>+</a:t>
            </a:r>
            <a:r>
              <a:rPr lang="en-US" altLang="zh-CN" sz="1800" b="1">
                <a:solidFill>
                  <a:srgbClr val="FF0000"/>
                </a:solidFill>
              </a:rPr>
              <a:t> </a:t>
            </a:r>
            <a:r>
              <a:rPr lang="zh-CN" altLang="en-US" sz="1800" b="1">
                <a:solidFill>
                  <a:srgbClr val="FF0000"/>
                </a:solidFill>
              </a:rPr>
              <a:t>1</a:t>
            </a:r>
            <a:endParaRPr lang="zh-CN" altLang="en-US" sz="1800" b="1">
              <a:solidFill>
                <a:srgbClr val="FF0000"/>
              </a:solidFill>
            </a:endParaRPr>
          </a:p>
          <a:p>
            <a:pPr marL="342900" indent="-342900">
              <a:buFont typeface="+mj-lt"/>
              <a:buAutoNum type="arabicPeriod" startAt="5"/>
            </a:pPr>
            <a:r>
              <a:rPr lang="zh-CN" altLang="en-US" sz="1800" b="1"/>
              <a:t>        </a:t>
            </a:r>
            <a:r>
              <a:rPr lang="zh-CN" altLang="en-US" sz="1800" b="1">
                <a:solidFill>
                  <a:srgbClr val="FF0000"/>
                </a:solidFill>
              </a:rPr>
              <a:t>   B[i, j] ← "↖"</a:t>
            </a:r>
            <a:endParaRPr lang="zh-CN" altLang="en-US" sz="1800" b="1">
              <a:solidFill>
                <a:srgbClr val="FF0000"/>
              </a:solidFill>
            </a:endParaRPr>
          </a:p>
          <a:p>
            <a:pPr marL="342900" indent="-342900">
              <a:buFont typeface="+mj-lt"/>
              <a:buAutoNum type="arabicPeriod" startAt="5"/>
            </a:pPr>
            <a:r>
              <a:rPr lang="en-US" altLang="zh-CN" sz="1800" b="1">
                <a:sym typeface="+mn-ea"/>
              </a:rPr>
              <a:t>        </a:t>
            </a:r>
            <a:r>
              <a:rPr lang="zh-CN" altLang="en-US" sz="1800" b="1">
                <a:sym typeface="+mn-ea"/>
              </a:rPr>
              <a:t>else if C[i-1,j]</a:t>
            </a:r>
            <a:r>
              <a:rPr lang="en-US" altLang="zh-CN" sz="1800" b="1">
                <a:sym typeface="+mn-ea"/>
              </a:rPr>
              <a:t> </a:t>
            </a:r>
            <a:r>
              <a:rPr lang="zh-CN" altLang="en-US" sz="1800" b="1">
                <a:sym typeface="+mn-ea"/>
              </a:rPr>
              <a:t>≥</a:t>
            </a:r>
            <a:r>
              <a:rPr lang="en-US" altLang="zh-CN" sz="1800" b="1">
                <a:sym typeface="+mn-ea"/>
              </a:rPr>
              <a:t> </a:t>
            </a:r>
            <a:r>
              <a:rPr lang="zh-CN" altLang="en-US" sz="1800" b="1">
                <a:sym typeface="+mn-ea"/>
              </a:rPr>
              <a:t>C[i,j-1] then</a:t>
            </a:r>
            <a:endParaRPr lang="zh-CN" altLang="en-US" sz="1800" b="1"/>
          </a:p>
          <a:p>
            <a:pPr marL="342900" indent="-342900">
              <a:buFont typeface="+mj-lt"/>
              <a:buAutoNum type="arabicPeriod" startAt="5"/>
            </a:pPr>
            <a:r>
              <a:rPr lang="zh-CN" altLang="en-US" sz="1800" b="1">
                <a:sym typeface="+mn-ea"/>
              </a:rPr>
              <a:t>                </a:t>
            </a:r>
            <a:r>
              <a:rPr lang="en-US" altLang="zh-CN" sz="1800" b="1">
                <a:sym typeface="+mn-ea"/>
              </a:rPr>
              <a:t>    </a:t>
            </a:r>
            <a:r>
              <a:rPr lang="zh-CN" altLang="en-US" sz="1800" b="1">
                <a:sym typeface="+mn-ea"/>
              </a:rPr>
              <a:t>C[i, j]</a:t>
            </a:r>
            <a:r>
              <a:rPr lang="en-US" altLang="zh-CN" sz="1800" b="1">
                <a:sym typeface="+mn-ea"/>
              </a:rPr>
              <a:t> </a:t>
            </a:r>
            <a:r>
              <a:rPr lang="zh-CN" altLang="en-US" sz="1800" b="1">
                <a:sym typeface="+mn-ea"/>
              </a:rPr>
              <a:t>←</a:t>
            </a:r>
            <a:r>
              <a:rPr lang="en-US" altLang="zh-CN" sz="1800" b="1">
                <a:sym typeface="+mn-ea"/>
              </a:rPr>
              <a:t> </a:t>
            </a:r>
            <a:r>
              <a:rPr lang="zh-CN" altLang="en-US" sz="1800" b="1">
                <a:sym typeface="+mn-ea"/>
              </a:rPr>
              <a:t>C[i-1,j]</a:t>
            </a:r>
            <a:endParaRPr lang="zh-CN" altLang="en-US" sz="1800" b="1"/>
          </a:p>
          <a:p>
            <a:pPr marL="342900" indent="-342900" algn="l">
              <a:buClrTx/>
              <a:buSzTx/>
              <a:buFont typeface="+mj-lt"/>
              <a:buAutoNum type="arabicPeriod" startAt="5"/>
            </a:pPr>
            <a:r>
              <a:rPr lang="zh-CN" altLang="en-US" sz="1800" b="1">
                <a:sym typeface="+mn-ea"/>
              </a:rPr>
              <a:t>                    B[i, j] ← "↑"</a:t>
            </a:r>
            <a:endParaRPr lang="zh-CN" altLang="en-US" sz="1800" b="1"/>
          </a:p>
          <a:p>
            <a:pPr marL="342900" indent="-342900" algn="l">
              <a:buClrTx/>
              <a:buSzTx/>
              <a:buFont typeface="+mj-lt"/>
              <a:buAutoNum type="arabicPeriod" startAt="5"/>
            </a:pPr>
            <a:r>
              <a:rPr lang="zh-CN" altLang="en-US" sz="1800" b="1"/>
              <a:t>        </a:t>
            </a:r>
            <a:r>
              <a:rPr lang="zh-CN" altLang="en-US" sz="1800" b="1">
                <a:sym typeface="+mn-ea"/>
              </a:rPr>
              <a:t> else C[i, j] ← C[i,j-1]</a:t>
            </a:r>
            <a:endParaRPr lang="zh-CN" altLang="en-US" sz="1800" b="1"/>
          </a:p>
          <a:p>
            <a:pPr marL="342900" indent="-342900" algn="l">
              <a:buClrTx/>
              <a:buSzTx/>
              <a:buFont typeface="+mj-lt"/>
              <a:buAutoNum type="arabicPeriod" startAt="5"/>
            </a:pPr>
            <a:r>
              <a:rPr lang="zh-CN" altLang="en-US" sz="1800" b="1">
                <a:sym typeface="+mn-ea"/>
              </a:rPr>
              <a:t>                </a:t>
            </a:r>
            <a:r>
              <a:rPr lang="en-US" altLang="zh-CN" sz="1800" b="1">
                <a:sym typeface="+mn-ea"/>
              </a:rPr>
              <a:t> </a:t>
            </a:r>
            <a:r>
              <a:rPr lang="zh-CN" altLang="en-US" sz="1800" b="1">
                <a:sym typeface="+mn-ea"/>
              </a:rPr>
              <a:t>B[i, j] ← "←"</a:t>
            </a:r>
            <a:endParaRPr lang="zh-CN" altLang="en-US" sz="1800" b="1"/>
          </a:p>
          <a:p>
            <a:pPr marL="342900" indent="-342900" algn="l">
              <a:buClrTx/>
              <a:buSzTx/>
              <a:buFont typeface="+mj-lt"/>
              <a:buAutoNum type="arabicPeriod" startAt="5"/>
            </a:pPr>
            <a:r>
              <a:rPr lang="zh-CN" altLang="en-US" sz="1800" b="1">
                <a:sym typeface="+mn-ea"/>
              </a:rPr>
              <a:t>          end</a:t>
            </a:r>
            <a:endParaRPr lang="zh-CN" altLang="en-US" sz="1800" b="1">
              <a:sym typeface="+mn-ea"/>
            </a:endParaRPr>
          </a:p>
          <a:p>
            <a:pPr marL="342900" indent="-342900" algn="l">
              <a:buClrTx/>
              <a:buSzTx/>
              <a:buFont typeface="+mj-lt"/>
              <a:buAutoNum type="arabicPeriod" startAt="5"/>
            </a:pPr>
            <a:r>
              <a:rPr lang="en-US" altLang="zh-CN" sz="1800" b="1"/>
              <a:t>      end</a:t>
            </a:r>
            <a:endParaRPr lang="en-US" altLang="zh-CN" sz="1800" b="1"/>
          </a:p>
          <a:p>
            <a:pPr marL="342900" indent="-342900" algn="l">
              <a:buClrTx/>
              <a:buSzTx/>
              <a:buFont typeface="+mj-lt"/>
              <a:buAutoNum type="arabicPeriod" startAt="5"/>
            </a:pPr>
            <a:r>
              <a:rPr lang="en-US" altLang="zh-CN" sz="1800" b="1"/>
              <a:t>  end</a:t>
            </a:r>
            <a:endParaRPr lang="en-US" altLang="zh-CN" sz="18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865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718" name="文本占位符 1"/>
          <p:cNvSpPr>
            <a:spLocks noGrp="1"/>
          </p:cNvSpPr>
          <p:nvPr>
            <p:ph type="body" idx="13"/>
          </p:nvPr>
        </p:nvSpPr>
        <p:spPr>
          <a:xfrm>
            <a:off x="1097899" y="252401"/>
            <a:ext cx="1568341" cy="608856"/>
          </a:xfrm>
        </p:spPr>
        <p:txBody>
          <a:bodyPr/>
          <a:p>
            <a:r>
              <a:rPr lang="zh-CN" dirty="0"/>
              <a:t>追踪解</a:t>
            </a:r>
            <a:endParaRPr lang="zh-CN" dirty="0"/>
          </a:p>
        </p:txBody>
      </p:sp>
      <p:sp>
        <p:nvSpPr>
          <p:cNvPr id="1048719" name="object 3"/>
          <p:cNvSpPr txBox="1">
            <a:spLocks noGrp="1"/>
          </p:cNvSpPr>
          <p:nvPr/>
        </p:nvSpPr>
        <p:spPr>
          <a:xfrm>
            <a:off x="1559560" y="1268730"/>
            <a:ext cx="4823460" cy="4751705"/>
          </a:xfrm>
          <a:prstGeom prst="rect">
            <a:avLst/>
          </a:prstGeom>
        </p:spPr>
        <p:txBody>
          <a:bodyPr vert="horz" wrap="square" lIns="0" tIns="50800" rIns="0" bIns="0" rtlCol="0">
            <a:spAutoFit/>
          </a:bodyPr>
          <a:lstStyle>
            <a:lvl1pPr marL="0">
              <a:defRPr sz="2200" b="1" i="0" u="heavy">
                <a:solidFill>
                  <a:schemeClr val="tx1"/>
                </a:solidFill>
                <a:latin typeface="Times New Roman" panose="02020603050405020304"/>
                <a:ea typeface="+mn-ea"/>
                <a:cs typeface="Times New Roman" panose="02020603050405020304"/>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indent="0" algn="l">
              <a:lnSpc>
                <a:spcPct val="100000"/>
              </a:lnSpc>
              <a:spcBef>
                <a:spcPts val="400"/>
              </a:spcBef>
              <a:buClrTx/>
              <a:buSzTx/>
              <a:buFontTx/>
              <a:buNone/>
            </a:pPr>
            <a:r>
              <a:rPr lang="en-US" altLang="zh-CN" sz="2000" u="none" kern="1200">
                <a:latin typeface="Times New Roman" panose="02020603050405020304" pitchFamily="18" charset="0"/>
                <a:ea typeface="宋体" panose="02010600030101010101" pitchFamily="2" charset="-122"/>
                <a:cs typeface="+mn-cs"/>
              </a:rPr>
              <a:t>算法 Structure Sequence(B, i, j)</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300"/>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输入：B[i, j]</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300"/>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输出：X与Y的最长公共子序列</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Structure Sequence(B, i, j)</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if  i==0 or j==0 then	</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    return	 //序列为空</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end</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if  B[i, j] == "↖" then</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    输出X[i]</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    Structure Sequence(B, i－1, j－1)</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else if	B[i,j] == "↑" then</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        Structure Sequence (B, i－1, j)</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else	</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        Structure Sequence (B, i, j－1)</a:t>
            </a:r>
            <a:endParaRPr lang="en-US" altLang="zh-CN" sz="2000" u="none" kern="1200">
              <a:latin typeface="Times New Roman" panose="02020603050405020304" pitchFamily="18" charset="0"/>
              <a:ea typeface="宋体" panose="02010600030101010101" pitchFamily="2" charset="-122"/>
              <a:cs typeface="+mn-cs"/>
            </a:endParaRPr>
          </a:p>
          <a:p>
            <a:pPr marL="342900" indent="-342900" algn="l">
              <a:lnSpc>
                <a:spcPct val="100000"/>
              </a:lnSpc>
              <a:spcBef>
                <a:spcPts val="5"/>
              </a:spcBef>
              <a:buClrTx/>
              <a:buSzTx/>
              <a:buFontTx/>
              <a:buAutoNum type="arabicPeriod"/>
            </a:pPr>
            <a:r>
              <a:rPr lang="en-US" altLang="zh-CN" sz="2000" u="none" kern="1200">
                <a:latin typeface="Times New Roman" panose="02020603050405020304" pitchFamily="18" charset="0"/>
                <a:ea typeface="宋体" panose="02010600030101010101" pitchFamily="2" charset="-122"/>
                <a:cs typeface="+mn-cs"/>
              </a:rPr>
              <a:t>end</a:t>
            </a:r>
            <a:endParaRPr lang="en-US" altLang="zh-CN" sz="2000" u="none" kern="1200">
              <a:latin typeface="Times New Roman" panose="02020603050405020304" pitchFamily="18" charset="0"/>
              <a:ea typeface="宋体" panose="02010600030101010101" pitchFamily="2" charset="-122"/>
              <a:cs typeface="+mn-cs"/>
            </a:endParaRPr>
          </a:p>
        </p:txBody>
      </p:sp>
      <p:sp>
        <p:nvSpPr>
          <p:cNvPr id="2" name="文本框 1"/>
          <p:cNvSpPr txBox="1"/>
          <p:nvPr/>
        </p:nvSpPr>
        <p:spPr>
          <a:xfrm>
            <a:off x="6743700" y="1700530"/>
            <a:ext cx="4866005" cy="4092575"/>
          </a:xfrm>
          <a:prstGeom prst="rect">
            <a:avLst/>
          </a:prstGeom>
          <a:noFill/>
        </p:spPr>
        <p:txBody>
          <a:bodyPr wrap="square" rtlCol="0">
            <a:spAutoFit/>
          </a:bodyPr>
          <a:p>
            <a:pPr algn="l">
              <a:lnSpc>
                <a:spcPct val="130000"/>
              </a:lnSpc>
            </a:pPr>
            <a:r>
              <a:rPr lang="en-US" altLang="zh-CN" sz="2000" b="1">
                <a:sym typeface="+mn-ea"/>
              </a:rPr>
              <a:t>"↖"表示序列X</a:t>
            </a:r>
            <a:r>
              <a:rPr lang="en-US" altLang="zh-CN" sz="1800" b="1" baseline="-25000">
                <a:sym typeface="+mn-ea"/>
              </a:rPr>
              <a:t>i</a:t>
            </a:r>
            <a:r>
              <a:rPr lang="en-US" altLang="zh-CN" sz="2000" b="1">
                <a:sym typeface="+mn-ea"/>
              </a:rPr>
              <a:t>与Y</a:t>
            </a:r>
            <a:r>
              <a:rPr lang="en-US" altLang="zh-CN" sz="2000" b="1" baseline="-25000">
                <a:sym typeface="+mn-ea"/>
              </a:rPr>
              <a:t>j</a:t>
            </a:r>
            <a:r>
              <a:rPr lang="en-US" altLang="zh-CN" sz="2000" b="1">
                <a:sym typeface="+mn-ea"/>
              </a:rPr>
              <a:t>的最后项x</a:t>
            </a:r>
            <a:r>
              <a:rPr lang="en-US" altLang="zh-CN" sz="2000" b="1" baseline="-25000">
                <a:sym typeface="+mn-ea"/>
              </a:rPr>
              <a:t>i</a:t>
            </a:r>
            <a:r>
              <a:rPr lang="en-US" altLang="zh-CN" sz="2000" b="1">
                <a:sym typeface="+mn-ea"/>
              </a:rPr>
              <a:t>=y</a:t>
            </a:r>
            <a:r>
              <a:rPr lang="en-US" altLang="zh-CN" sz="2000" b="1" baseline="-25000">
                <a:sym typeface="+mn-ea"/>
              </a:rPr>
              <a:t>j</a:t>
            </a:r>
            <a:r>
              <a:rPr lang="zh-CN" altLang="en-US" sz="2000" b="1">
                <a:sym typeface="+mn-ea"/>
              </a:rPr>
              <a:t>已</a:t>
            </a:r>
            <a:r>
              <a:rPr lang="en-US" altLang="zh-CN" sz="2000" b="1">
                <a:sym typeface="+mn-ea"/>
              </a:rPr>
              <a:t>被选入最长公共子序列。</a:t>
            </a:r>
            <a:endParaRPr lang="en-US" altLang="zh-CN" sz="2000" b="1">
              <a:sym typeface="+mn-ea"/>
            </a:endParaRPr>
          </a:p>
          <a:p>
            <a:pPr algn="l">
              <a:lnSpc>
                <a:spcPct val="130000"/>
              </a:lnSpc>
            </a:pPr>
            <a:r>
              <a:rPr lang="en-US" altLang="zh-CN" sz="2000" b="1">
                <a:sym typeface="+mn-ea"/>
              </a:rPr>
              <a:t>"↑" 表示在X</a:t>
            </a:r>
            <a:r>
              <a:rPr lang="en-US" altLang="zh-CN" sz="2000" b="1" baseline="-25000">
                <a:sym typeface="+mn-ea"/>
              </a:rPr>
              <a:t>i</a:t>
            </a:r>
            <a:r>
              <a:rPr lang="en-US" altLang="zh-CN" sz="2000" b="1">
                <a:sym typeface="+mn-ea"/>
              </a:rPr>
              <a:t>,Y</a:t>
            </a:r>
            <a:r>
              <a:rPr lang="en-US" altLang="zh-CN" sz="2000" b="1" baseline="-25000">
                <a:sym typeface="+mn-ea"/>
              </a:rPr>
              <a:t>j</a:t>
            </a:r>
            <a:r>
              <a:rPr lang="en-US" altLang="zh-CN" sz="2000" b="1">
                <a:sym typeface="+mn-ea"/>
              </a:rPr>
              <a:t>的最长公共子序列选择时不考虑x</a:t>
            </a:r>
            <a:r>
              <a:rPr lang="en-US" altLang="zh-CN" sz="2000" b="1" baseline="-25000">
                <a:sym typeface="+mn-ea"/>
              </a:rPr>
              <a:t>i</a:t>
            </a:r>
            <a:r>
              <a:rPr lang="en-US" altLang="zh-CN" sz="2000" b="1">
                <a:sym typeface="+mn-ea"/>
              </a:rPr>
              <a:t>,它们的最长公共子序列就是X</a:t>
            </a:r>
            <a:r>
              <a:rPr lang="en-US" altLang="zh-CN" sz="2000" b="1" baseline="-25000">
                <a:sym typeface="+mn-ea"/>
              </a:rPr>
              <a:t>i-1</a:t>
            </a:r>
            <a:r>
              <a:rPr lang="en-US" altLang="zh-CN" sz="2000" b="1">
                <a:sym typeface="+mn-ea"/>
              </a:rPr>
              <a:t>和Y</a:t>
            </a:r>
            <a:r>
              <a:rPr lang="en-US" altLang="zh-CN" sz="2000" b="1" baseline="-25000">
                <a:sym typeface="+mn-ea"/>
              </a:rPr>
              <a:t>j</a:t>
            </a:r>
            <a:r>
              <a:rPr lang="en-US" altLang="zh-CN" sz="2000" b="1">
                <a:sym typeface="+mn-ea"/>
              </a:rPr>
              <a:t>的最长公共子序列，</a:t>
            </a:r>
            <a:endParaRPr lang="en-US" altLang="zh-CN" sz="2000" b="1">
              <a:sym typeface="+mn-ea"/>
            </a:endParaRPr>
          </a:p>
          <a:p>
            <a:pPr algn="l">
              <a:lnSpc>
                <a:spcPct val="130000"/>
              </a:lnSpc>
            </a:pPr>
            <a:r>
              <a:rPr lang="en-US" altLang="zh-CN" sz="2000" b="1">
                <a:sym typeface="+mn-ea"/>
              </a:rPr>
              <a:t>"←"表示在X</a:t>
            </a:r>
            <a:r>
              <a:rPr lang="en-US" altLang="zh-CN" sz="2000" b="1" baseline="-25000">
                <a:sym typeface="+mn-ea"/>
              </a:rPr>
              <a:t>i</a:t>
            </a:r>
            <a:r>
              <a:rPr lang="en-US" altLang="zh-CN" sz="2000" b="1">
                <a:sym typeface="+mn-ea"/>
              </a:rPr>
              <a:t>,Y</a:t>
            </a:r>
            <a:r>
              <a:rPr lang="en-US" altLang="zh-CN" sz="2000" b="1" baseline="-25000">
                <a:sym typeface="+mn-ea"/>
              </a:rPr>
              <a:t>j</a:t>
            </a:r>
            <a:r>
              <a:rPr lang="en-US" altLang="zh-CN" sz="2000" b="1">
                <a:sym typeface="+mn-ea"/>
              </a:rPr>
              <a:t>的最长公共子序列选择时不考虑y</a:t>
            </a:r>
            <a:r>
              <a:rPr lang="en-US" altLang="zh-CN" sz="2000" b="1" baseline="-25000">
                <a:sym typeface="+mn-ea"/>
              </a:rPr>
              <a:t>i</a:t>
            </a:r>
            <a:r>
              <a:rPr lang="en-US" altLang="zh-CN" sz="2000" b="1">
                <a:sym typeface="+mn-ea"/>
              </a:rPr>
              <a:t>,它们的最长公共子序列就是X</a:t>
            </a:r>
            <a:r>
              <a:rPr lang="en-US" altLang="zh-CN" sz="2000" b="1" baseline="-25000">
                <a:sym typeface="+mn-ea"/>
              </a:rPr>
              <a:t>i</a:t>
            </a:r>
            <a:r>
              <a:rPr lang="en-US" altLang="zh-CN" sz="2000" b="1">
                <a:sym typeface="+mn-ea"/>
              </a:rPr>
              <a:t>和Y</a:t>
            </a:r>
            <a:r>
              <a:rPr lang="en-US" altLang="zh-CN" sz="2000" b="1" baseline="-25000">
                <a:sym typeface="+mn-ea"/>
              </a:rPr>
              <a:t>j-1</a:t>
            </a:r>
            <a:r>
              <a:rPr lang="en-US" altLang="zh-CN" sz="2000" b="1">
                <a:sym typeface="+mn-ea"/>
              </a:rPr>
              <a:t>的最长公共子序列</a:t>
            </a:r>
            <a:r>
              <a:rPr lang="zh-CN" altLang="en-US" sz="2000" b="1">
                <a:sym typeface="+mn-ea"/>
              </a:rPr>
              <a:t>。</a:t>
            </a:r>
            <a:endParaRPr lang="en-US" altLang="zh-CN" sz="2000" b="1">
              <a:sym typeface="+mn-ea"/>
            </a:endParaRPr>
          </a:p>
          <a:p>
            <a:pPr algn="l">
              <a:lnSpc>
                <a:spcPct val="130000"/>
              </a:lnSpc>
            </a:pPr>
            <a:endParaRPr lang="zh-CN" altLang="en-US" sz="2000">
              <a:sym typeface="+mn-ea"/>
            </a:endParaRPr>
          </a:p>
          <a:p>
            <a:pPr algn="l">
              <a:lnSpc>
                <a:spcPct val="130000"/>
              </a:lnSpc>
            </a:pPr>
            <a:endParaRPr lang="en-US" altLang="zh-CN" sz="2000" dirty="0" smtClean="0">
              <a:latin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a:off x="0" y="0"/>
          <a:ext cx="0" cy="0"/>
          <a:chOff x="0" y="0"/>
          <a:chExt cx="0" cy="0"/>
        </a:xfrm>
      </p:grpSpPr>
      <p:sp>
        <p:nvSpPr>
          <p:cNvPr id="1048643" name="文本占位符 1"/>
          <p:cNvSpPr>
            <a:spLocks noGrp="1"/>
          </p:cNvSpPr>
          <p:nvPr>
            <p:ph type="body" idx="13"/>
          </p:nvPr>
        </p:nvSpPr>
        <p:spPr>
          <a:xfrm>
            <a:off x="1127125" y="259003"/>
            <a:ext cx="1467485" cy="608484"/>
          </a:xfrm>
        </p:spPr>
        <p:txBody>
          <a:bodyPr wrap="square"/>
          <a:p>
            <a:r>
              <a:rPr lang="zh-CN" altLang="en-US" dirty="0"/>
              <a:t>实例</a:t>
            </a:r>
            <a:endParaRPr lang="zh-CN" altLang="en-US" dirty="0"/>
          </a:p>
        </p:txBody>
      </p:sp>
      <p:graphicFrame>
        <p:nvGraphicFramePr>
          <p:cNvPr id="4194304" name="object 6"/>
          <p:cNvGraphicFramePr>
            <a:graphicFrameLocks noGrp="1"/>
          </p:cNvGraphicFramePr>
          <p:nvPr>
            <p:custDataLst>
              <p:tags r:id="rId1"/>
            </p:custDataLst>
          </p:nvPr>
        </p:nvGraphicFramePr>
        <p:xfrm>
          <a:off x="1271270" y="1557020"/>
          <a:ext cx="5276850" cy="4338320"/>
        </p:xfrm>
        <a:graphic>
          <a:graphicData uri="http://schemas.openxmlformats.org/drawingml/2006/table">
            <a:tbl>
              <a:tblPr firstRow="1" bandRow="1">
                <a:tableStyleId>{5940675A-B579-460E-94D1-54222C63F5DA}</a:tableStyleId>
              </a:tblPr>
              <a:tblGrid>
                <a:gridCol w="424815"/>
                <a:gridCol w="422910"/>
                <a:gridCol w="632732"/>
                <a:gridCol w="632732"/>
                <a:gridCol w="632732"/>
                <a:gridCol w="632732"/>
                <a:gridCol w="632732"/>
                <a:gridCol w="632732"/>
                <a:gridCol w="632732"/>
              </a:tblGrid>
              <a:tr h="273050">
                <a:tc rowSpan="2" gridSpan="2">
                  <a:txBody>
                    <a:bodyPr/>
                    <a:p>
                      <a:pPr>
                        <a:lnSpc>
                          <a:spcPct val="100000"/>
                        </a:lnSpc>
                        <a:buNone/>
                      </a:pPr>
                      <a:endParaRPr lang="en-US" altLang="en-US" sz="1600" b="1" dirty="0"/>
                    </a:p>
                  </a:txBody>
                  <a:tcPr marL="0" marR="0" marT="0" marB="0"/>
                </a:tc>
                <a:tc rowSpan="2" hMerge="1">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tc>
                <a:tc>
                  <a:txBody>
                    <a:bodyPr/>
                    <a:p>
                      <a:pPr algn="ctr">
                        <a:lnSpc>
                          <a:spcPct val="100000"/>
                        </a:lnSpc>
                        <a:spcBef>
                          <a:spcPts val="230"/>
                        </a:spcBef>
                        <a:buNone/>
                      </a:pPr>
                      <a:r>
                        <a:rPr lang="en-US" altLang="en-US" sz="1600" b="1" dirty="0"/>
                        <a:t>1</a:t>
                      </a:r>
                      <a:endParaRPr lang="en-US" altLang="en-US" sz="1600" b="1" dirty="0"/>
                    </a:p>
                  </a:txBody>
                  <a:tcPr marL="0" marR="0" marT="29209" marB="0"/>
                </a:tc>
                <a:tc>
                  <a:txBody>
                    <a:bodyPr/>
                    <a:p>
                      <a:pPr algn="ctr">
                        <a:lnSpc>
                          <a:spcPct val="100000"/>
                        </a:lnSpc>
                        <a:spcBef>
                          <a:spcPts val="230"/>
                        </a:spcBef>
                        <a:buNone/>
                      </a:pPr>
                      <a:r>
                        <a:rPr lang="en-US" altLang="zh-CN" sz="1600" b="1" dirty="0"/>
                        <a:t>2</a:t>
                      </a:r>
                      <a:endParaRPr lang="en-US" altLang="zh-CN" sz="1600" b="1" dirty="0"/>
                    </a:p>
                  </a:txBody>
                  <a:tcPr marL="0" marR="0" marT="29209" marB="0"/>
                </a:tc>
                <a:tc>
                  <a:txBody>
                    <a:bodyPr/>
                    <a:p>
                      <a:pPr marL="635" algn="ctr">
                        <a:lnSpc>
                          <a:spcPct val="100000"/>
                        </a:lnSpc>
                        <a:spcBef>
                          <a:spcPts val="230"/>
                        </a:spcBef>
                        <a:buNone/>
                      </a:pPr>
                      <a:r>
                        <a:rPr lang="en-US" altLang="zh-CN" sz="1600" b="1"/>
                        <a:t>3</a:t>
                      </a:r>
                      <a:endParaRPr lang="en-US" altLang="zh-CN" sz="1600" b="1"/>
                    </a:p>
                  </a:txBody>
                  <a:tcPr marL="0" marR="0" marT="29209" marB="0"/>
                </a:tc>
                <a:tc>
                  <a:txBody>
                    <a:bodyPr/>
                    <a:p>
                      <a:pPr marL="635" algn="ctr">
                        <a:lnSpc>
                          <a:spcPct val="100000"/>
                        </a:lnSpc>
                        <a:spcBef>
                          <a:spcPts val="230"/>
                        </a:spcBef>
                        <a:buNone/>
                      </a:pPr>
                      <a:r>
                        <a:rPr lang="en-US" altLang="zh-CN" sz="1600" b="1"/>
                        <a:t>4</a:t>
                      </a:r>
                      <a:endParaRPr lang="en-US" altLang="zh-CN" sz="1600" b="1"/>
                    </a:p>
                  </a:txBody>
                  <a:tcPr marL="0" marR="0" marT="29209" marB="0"/>
                </a:tc>
                <a:tc>
                  <a:txBody>
                    <a:bodyPr/>
                    <a:p>
                      <a:pPr marL="1270" algn="ctr">
                        <a:lnSpc>
                          <a:spcPct val="100000"/>
                        </a:lnSpc>
                        <a:spcBef>
                          <a:spcPts val="230"/>
                        </a:spcBef>
                        <a:buNone/>
                      </a:pPr>
                      <a:r>
                        <a:rPr lang="en-US" altLang="zh-CN" sz="1600" b="1"/>
                        <a:t>5</a:t>
                      </a:r>
                      <a:endParaRPr lang="en-US" altLang="zh-CN" sz="1600" b="1"/>
                    </a:p>
                  </a:txBody>
                  <a:tcPr marL="0" marR="0" marT="29209" marB="0"/>
                </a:tc>
                <a:tc>
                  <a:txBody>
                    <a:bodyPr/>
                    <a:p>
                      <a:pPr marL="1270" algn="ctr">
                        <a:lnSpc>
                          <a:spcPct val="100000"/>
                        </a:lnSpc>
                        <a:spcBef>
                          <a:spcPts val="230"/>
                        </a:spcBef>
                        <a:buNone/>
                      </a:pPr>
                      <a:r>
                        <a:rPr lang="en-US" altLang="zh-CN" sz="1600" b="1"/>
                        <a:t>6</a:t>
                      </a:r>
                      <a:endParaRPr lang="en-US" altLang="zh-CN" sz="1600" b="1"/>
                    </a:p>
                  </a:txBody>
                  <a:tcPr marL="0" marR="0" marT="29209" marB="0"/>
                </a:tc>
              </a:tr>
              <a:tr h="273050">
                <a:tc vMerge="1" gridSpan="2">
                  <a:tcPr marL="0" marR="0" marT="0" marB="0"/>
                </a:tc>
                <a:tc vMerge="1" hMerge="1">
                  <a:tcPr marL="0" marR="0" marT="29209" marB="0"/>
                </a:tc>
                <a:tc>
                  <a:txBody>
                    <a:bodyPr/>
                    <a:p>
                      <a:pPr algn="ctr">
                        <a:lnSpc>
                          <a:spcPct val="100000"/>
                        </a:lnSpc>
                        <a:spcBef>
                          <a:spcPts val="230"/>
                        </a:spcBef>
                        <a:buNone/>
                      </a:pPr>
                      <a:r>
                        <a:rPr lang="en-US" altLang="en-US" sz="1600" b="1" dirty="0"/>
                        <a:t>Y[j]</a:t>
                      </a:r>
                      <a:endParaRPr lang="en-US" altLang="en-US" sz="1600" b="1" dirty="0"/>
                    </a:p>
                  </a:txBody>
                  <a:tcPr marL="0" marR="0" marT="29209" marB="0"/>
                </a:tc>
                <a:tc>
                  <a:txBody>
                    <a:bodyPr/>
                    <a:p>
                      <a:pPr algn="ctr">
                        <a:lnSpc>
                          <a:spcPct val="100000"/>
                        </a:lnSpc>
                        <a:spcBef>
                          <a:spcPts val="230"/>
                        </a:spcBef>
                        <a:buNone/>
                      </a:pPr>
                      <a:r>
                        <a:rPr lang="en-US" altLang="en-US" sz="1600" b="1" dirty="0"/>
                        <a:t>B</a:t>
                      </a:r>
                      <a:endParaRPr lang="en-US" altLang="en-US" sz="1600" b="1" dirty="0">
                        <a:noFill/>
                      </a:endParaRPr>
                    </a:p>
                  </a:txBody>
                  <a:tcPr marL="0" marR="0" marT="29209" marB="0">
                    <a:noFill/>
                  </a:tcPr>
                </a:tc>
                <a:tc>
                  <a:txBody>
                    <a:bodyPr/>
                    <a:p>
                      <a:pPr algn="ctr">
                        <a:lnSpc>
                          <a:spcPct val="100000"/>
                        </a:lnSpc>
                        <a:spcBef>
                          <a:spcPts val="230"/>
                        </a:spcBef>
                        <a:buNone/>
                      </a:pPr>
                      <a:r>
                        <a:rPr lang="en-US" altLang="zh-CN" sz="1600" b="1" dirty="0"/>
                        <a:t>D</a:t>
                      </a:r>
                      <a:endParaRPr lang="en-US" altLang="zh-CN" sz="1600" b="1" dirty="0"/>
                    </a:p>
                  </a:txBody>
                  <a:tcPr marL="0" marR="0" marT="29209" marB="0">
                    <a:noFill/>
                  </a:tcPr>
                </a:tc>
                <a:tc>
                  <a:txBody>
                    <a:bodyPr/>
                    <a:p>
                      <a:pPr marL="635" algn="ctr">
                        <a:lnSpc>
                          <a:spcPct val="100000"/>
                        </a:lnSpc>
                        <a:spcBef>
                          <a:spcPts val="230"/>
                        </a:spcBef>
                        <a:buNone/>
                      </a:pPr>
                      <a:r>
                        <a:rPr lang="en-US" altLang="zh-CN" sz="1600" b="1"/>
                        <a:t>C</a:t>
                      </a:r>
                      <a:endParaRPr lang="en-US" altLang="zh-CN" sz="1600" b="1"/>
                    </a:p>
                  </a:txBody>
                  <a:tcPr marL="0" marR="0" marT="29209" marB="0"/>
                </a:tc>
                <a:tc>
                  <a:txBody>
                    <a:bodyPr/>
                    <a:p>
                      <a:pPr marL="635" algn="ctr">
                        <a:lnSpc>
                          <a:spcPct val="100000"/>
                        </a:lnSpc>
                        <a:spcBef>
                          <a:spcPts val="230"/>
                        </a:spcBef>
                        <a:buNone/>
                      </a:pPr>
                      <a:r>
                        <a:rPr lang="en-US" altLang="zh-CN" sz="1600" b="1"/>
                        <a:t>A</a:t>
                      </a:r>
                      <a:endParaRPr lang="en-US" altLang="zh-CN" sz="1600" b="1"/>
                    </a:p>
                  </a:txBody>
                  <a:tcPr marL="0" marR="0" marT="29209" marB="0">
                    <a:noFill/>
                  </a:tcPr>
                </a:tc>
                <a:tc>
                  <a:txBody>
                    <a:bodyPr/>
                    <a:p>
                      <a:pPr marL="1270" algn="ctr">
                        <a:lnSpc>
                          <a:spcPct val="100000"/>
                        </a:lnSpc>
                        <a:spcBef>
                          <a:spcPts val="230"/>
                        </a:spcBef>
                        <a:buNone/>
                      </a:pPr>
                      <a:r>
                        <a:rPr lang="en-US" altLang="zh-CN" sz="1600" b="1"/>
                        <a:t>B</a:t>
                      </a:r>
                      <a:endParaRPr lang="en-US" altLang="zh-CN" sz="1600" b="1"/>
                    </a:p>
                  </a:txBody>
                  <a:tcPr marL="0" marR="0" marT="29209" marB="0"/>
                </a:tc>
                <a:tc>
                  <a:txBody>
                    <a:bodyPr/>
                    <a:p>
                      <a:pPr marL="1270" algn="ctr">
                        <a:lnSpc>
                          <a:spcPct val="100000"/>
                        </a:lnSpc>
                        <a:spcBef>
                          <a:spcPts val="230"/>
                        </a:spcBef>
                        <a:buNone/>
                      </a:pPr>
                      <a:r>
                        <a:rPr lang="en-US" altLang="zh-CN" sz="1600" b="1"/>
                        <a:t>A</a:t>
                      </a:r>
                      <a:endParaRPr lang="en-US" altLang="zh-CN" sz="1600" b="1"/>
                    </a:p>
                  </a:txBody>
                  <a:tcPr marL="0" marR="0" marT="29209" marB="0">
                    <a:noFill/>
                  </a:tcPr>
                </a:tc>
              </a:tr>
              <a:tr h="480695">
                <a:tc>
                  <a:txBody>
                    <a:bodyPr/>
                    <a:p>
                      <a:pPr algn="ctr">
                        <a:lnSpc>
                          <a:spcPct val="100000"/>
                        </a:lnSpc>
                        <a:spcBef>
                          <a:spcPts val="230"/>
                        </a:spcBef>
                        <a:buClrTx/>
                        <a:buSzTx/>
                        <a:buFontTx/>
                      </a:pPr>
                      <a:r>
                        <a:rPr sz="1600" b="1" dirty="0"/>
                        <a:t>0</a:t>
                      </a:r>
                      <a:endParaRPr sz="1600" b="1" dirty="0"/>
                    </a:p>
                  </a:txBody>
                  <a:tcPr marL="0" marR="0" marT="0" marB="0"/>
                </a:tc>
                <a:tc>
                  <a:txBody>
                    <a:bodyPr/>
                    <a:p>
                      <a:pPr algn="ctr">
                        <a:lnSpc>
                          <a:spcPct val="100000"/>
                        </a:lnSpc>
                        <a:spcBef>
                          <a:spcPts val="235"/>
                        </a:spcBef>
                        <a:buClrTx/>
                        <a:buSzTx/>
                        <a:buFontTx/>
                        <a:buNone/>
                      </a:pPr>
                      <a:r>
                        <a:rPr sz="1600" b="1" dirty="0"/>
                        <a:t>X</a:t>
                      </a:r>
                      <a:r>
                        <a:rPr lang="en-US" sz="1600" b="1" dirty="0"/>
                        <a:t>[</a:t>
                      </a:r>
                      <a:r>
                        <a:rPr sz="1600" b="1" dirty="0"/>
                        <a:t>i</a:t>
                      </a:r>
                      <a:r>
                        <a:rPr lang="en-US" sz="1600" b="1" dirty="0"/>
                        <a:t>]</a:t>
                      </a:r>
                      <a:endParaRPr lang="en-US" sz="1600" b="1" dirty="0"/>
                    </a:p>
                  </a:txBody>
                  <a:tcPr marL="0" marR="0" marT="29209" marB="0"/>
                </a:tc>
                <a:tc>
                  <a:txBody>
                    <a:bodyPr/>
                    <a:p>
                      <a:pPr algn="ctr">
                        <a:lnSpc>
                          <a:spcPct val="100000"/>
                        </a:lnSpc>
                        <a:spcBef>
                          <a:spcPts val="230"/>
                        </a:spcBef>
                        <a:buNone/>
                      </a:pPr>
                      <a:r>
                        <a:rPr lang="en-US" altLang="en-US" sz="1600" b="1" dirty="0"/>
                        <a:t>0</a:t>
                      </a:r>
                      <a:endParaRPr lang="en-US" altLang="en-US" sz="1600" b="1" dirty="0"/>
                    </a:p>
                  </a:txBody>
                  <a:tcPr marL="0" marR="0" marT="29209" marB="0">
                    <a:noFill/>
                  </a:tcPr>
                </a:tc>
                <a:tc>
                  <a:txBody>
                    <a:bodyPr/>
                    <a:p>
                      <a:pPr algn="ctr">
                        <a:lnSpc>
                          <a:spcPct val="100000"/>
                        </a:lnSpc>
                        <a:spcBef>
                          <a:spcPts val="230"/>
                        </a:spcBef>
                      </a:pPr>
                      <a:r>
                        <a:rPr lang="en-US" sz="1600" b="1" dirty="0"/>
                        <a:t>0</a:t>
                      </a:r>
                      <a:endParaRPr lang="en-US" sz="1600" b="1" dirty="0"/>
                    </a:p>
                  </a:txBody>
                  <a:tcPr marL="0" marR="0" marT="29209" marB="0">
                    <a:noFill/>
                  </a:tcPr>
                </a:tc>
                <a:tc>
                  <a:txBody>
                    <a:bodyPr/>
                    <a:p>
                      <a:pPr algn="ctr">
                        <a:lnSpc>
                          <a:spcPct val="100000"/>
                        </a:lnSpc>
                        <a:spcBef>
                          <a:spcPts val="230"/>
                        </a:spcBef>
                      </a:pPr>
                      <a:r>
                        <a:rPr lang="en-US" altLang="zh-CN" sz="1600" b="1" dirty="0"/>
                        <a:t>0</a:t>
                      </a:r>
                      <a:endParaRPr lang="en-US" altLang="zh-CN" sz="1600" b="1" dirty="0"/>
                    </a:p>
                  </a:txBody>
                  <a:tcPr marL="0" marR="0" marT="29209" marB="0"/>
                </a:tc>
                <a:tc>
                  <a:txBody>
                    <a:bodyPr/>
                    <a:p>
                      <a:pPr marL="635" algn="ctr">
                        <a:lnSpc>
                          <a:spcPct val="100000"/>
                        </a:lnSpc>
                        <a:spcBef>
                          <a:spcPts val="230"/>
                        </a:spcBef>
                      </a:pPr>
                      <a:r>
                        <a:rPr lang="en-US" sz="1600" b="1"/>
                        <a:t>0</a:t>
                      </a:r>
                      <a:endParaRPr lang="en-US" sz="1600" b="1"/>
                    </a:p>
                  </a:txBody>
                  <a:tcPr marL="0" marR="0" marT="29209" marB="0">
                    <a:noFill/>
                  </a:tcPr>
                </a:tc>
                <a:tc>
                  <a:txBody>
                    <a:bodyPr/>
                    <a:p>
                      <a:pPr marL="635" algn="ctr">
                        <a:lnSpc>
                          <a:spcPct val="100000"/>
                        </a:lnSpc>
                        <a:spcBef>
                          <a:spcPts val="230"/>
                        </a:spcBef>
                      </a:pPr>
                      <a:r>
                        <a:rPr lang="en-US" sz="1600" b="1"/>
                        <a:t>0</a:t>
                      </a:r>
                      <a:endParaRPr lang="en-US" sz="1600" b="1"/>
                    </a:p>
                  </a:txBody>
                  <a:tcPr marL="0" marR="0" marT="29209" marB="0">
                    <a:noFill/>
                  </a:tcPr>
                </a:tc>
                <a:tc>
                  <a:txBody>
                    <a:bodyPr/>
                    <a:p>
                      <a:pPr marL="1270" algn="ctr">
                        <a:lnSpc>
                          <a:spcPct val="100000"/>
                        </a:lnSpc>
                        <a:spcBef>
                          <a:spcPts val="230"/>
                        </a:spcBef>
                      </a:pPr>
                      <a:r>
                        <a:rPr lang="en-US" sz="1600" b="1"/>
                        <a:t>0</a:t>
                      </a:r>
                      <a:endParaRPr lang="en-US" sz="1600" b="1"/>
                    </a:p>
                  </a:txBody>
                  <a:tcPr marL="0" marR="0" marT="29209" marB="0"/>
                </a:tc>
                <a:tc>
                  <a:txBody>
                    <a:bodyPr/>
                    <a:p>
                      <a:pPr marL="1270" algn="ctr">
                        <a:lnSpc>
                          <a:spcPct val="100000"/>
                        </a:lnSpc>
                        <a:spcBef>
                          <a:spcPts val="230"/>
                        </a:spcBef>
                      </a:pPr>
                      <a:r>
                        <a:rPr lang="en-US" sz="1600" b="1"/>
                        <a:t>0</a:t>
                      </a:r>
                      <a:endParaRPr lang="en-US" sz="1600" b="1"/>
                    </a:p>
                  </a:txBody>
                  <a:tcPr marL="0" marR="0" marT="29209" marB="0"/>
                </a:tc>
              </a:tr>
              <a:tr h="473075">
                <a:tc>
                  <a:txBody>
                    <a:bodyPr/>
                    <a:p>
                      <a:pPr algn="ctr">
                        <a:lnSpc>
                          <a:spcPct val="100000"/>
                        </a:lnSpc>
                        <a:spcBef>
                          <a:spcPts val="230"/>
                        </a:spcBef>
                      </a:pPr>
                      <a:r>
                        <a:rPr sz="1600" b="1" dirty="0"/>
                        <a:t>1</a:t>
                      </a:r>
                      <a:endParaRPr sz="1600" b="1" dirty="0"/>
                    </a:p>
                  </a:txBody>
                  <a:tcPr marL="0" marR="0" marT="29209" marB="0"/>
                </a:tc>
                <a:tc>
                  <a:txBody>
                    <a:bodyPr/>
                    <a:p>
                      <a:pPr algn="ctr">
                        <a:lnSpc>
                          <a:spcPct val="100000"/>
                        </a:lnSpc>
                        <a:spcBef>
                          <a:spcPts val="235"/>
                        </a:spcBef>
                        <a:buClrTx/>
                        <a:buSzTx/>
                        <a:buFontTx/>
                        <a:buNone/>
                      </a:pPr>
                      <a:r>
                        <a:rPr sz="1600" b="1" dirty="0"/>
                        <a:t>A</a:t>
                      </a:r>
                      <a:endParaRPr sz="1600" b="1" dirty="0"/>
                    </a:p>
                  </a:txBody>
                  <a:tcPr marL="0" marR="0" marT="20955" marB="0">
                    <a:noFill/>
                  </a:tcPr>
                </a:tc>
                <a:tc>
                  <a:txBody>
                    <a:bodyPr/>
                    <a:p>
                      <a:pPr marL="15240" algn="ctr">
                        <a:lnSpc>
                          <a:spcPct val="100000"/>
                        </a:lnSpc>
                        <a:spcBef>
                          <a:spcPts val="165"/>
                        </a:spcBef>
                        <a:buNone/>
                      </a:pPr>
                      <a:r>
                        <a:rPr lang="en-US" altLang="zh-CN" sz="1700" b="1"/>
                        <a:t>0</a:t>
                      </a:r>
                      <a:endParaRPr lang="en-US" altLang="zh-CN" sz="1700" b="1"/>
                    </a:p>
                  </a:txBody>
                  <a:tcPr marL="0" marR="0" marT="20955" marB="0">
                    <a:noFill/>
                  </a:tcPr>
                </a:tc>
                <a:tc>
                  <a:txBody>
                    <a:bodyPr/>
                    <a:p>
                      <a:pPr algn="ctr">
                        <a:lnSpc>
                          <a:spcPct val="100000"/>
                        </a:lnSpc>
                        <a:spcBef>
                          <a:spcPts val="230"/>
                        </a:spcBef>
                        <a:buClrTx/>
                        <a:buSzTx/>
                        <a:buFontTx/>
                      </a:pPr>
                      <a:r>
                        <a:rPr lang="en-US" sz="1600" b="1" dirty="0">
                          <a:sym typeface="+mn-ea"/>
                        </a:rPr>
                        <a:t>0 ↑</a:t>
                      </a:r>
                      <a:endParaRPr lang="en-US" sz="1600" b="1" dirty="0">
                        <a:sym typeface="+mn-ea"/>
                      </a:endParaRPr>
                    </a:p>
                  </a:txBody>
                  <a:tcPr marL="0" marR="0" marT="20955" marB="0">
                    <a:noFill/>
                  </a:tcPr>
                </a:tc>
                <a:tc>
                  <a:txBody>
                    <a:bodyPr/>
                    <a:p>
                      <a:pPr algn="ctr">
                        <a:lnSpc>
                          <a:spcPct val="100000"/>
                        </a:lnSpc>
                        <a:spcBef>
                          <a:spcPts val="230"/>
                        </a:spcBef>
                        <a:buClrTx/>
                        <a:buSzTx/>
                        <a:buFontTx/>
                      </a:pPr>
                      <a:r>
                        <a:rPr lang="en-US" sz="1700" b="1" dirty="0">
                          <a:sym typeface="+mn-ea"/>
                        </a:rPr>
                        <a:t>0 ↑</a:t>
                      </a:r>
                      <a:endParaRPr lang="en-US" sz="1700" b="1" spc="-130" dirty="0">
                        <a:solidFill>
                          <a:schemeClr val="tx1"/>
                        </a:solidFill>
                        <a:sym typeface="+mn-ea"/>
                      </a:endParaRPr>
                    </a:p>
                  </a:txBody>
                  <a:tcPr marL="0" marR="0" marT="20955" marB="0">
                    <a:noFill/>
                  </a:tcPr>
                </a:tc>
                <a:tc>
                  <a:txBody>
                    <a:bodyPr/>
                    <a:p>
                      <a:pPr marL="15875" algn="ctr">
                        <a:lnSpc>
                          <a:spcPct val="100000"/>
                        </a:lnSpc>
                        <a:spcBef>
                          <a:spcPts val="165"/>
                        </a:spcBef>
                      </a:pPr>
                      <a:r>
                        <a:rPr lang="en-US" sz="1700" b="1" dirty="0">
                          <a:sym typeface="+mn-ea"/>
                        </a:rPr>
                        <a:t>0 ↑</a:t>
                      </a:r>
                      <a:endParaRPr lang="en-US" sz="1700" b="1" dirty="0">
                        <a:sym typeface="+mn-ea"/>
                      </a:endParaRPr>
                    </a:p>
                  </a:txBody>
                  <a:tcPr marL="0" marR="0" marT="20955" marB="0"/>
                </a:tc>
                <a:tc>
                  <a:txBody>
                    <a:bodyPr/>
                    <a:p>
                      <a:pPr marL="17780" algn="ctr">
                        <a:lnSpc>
                          <a:spcPct val="100000"/>
                        </a:lnSpc>
                        <a:spcBef>
                          <a:spcPts val="190"/>
                        </a:spcBef>
                      </a:pPr>
                      <a:r>
                        <a:rPr lang="en-US" sz="1700" b="1" spc="-130" dirty="0"/>
                        <a:t>1 ↖</a:t>
                      </a:r>
                      <a:endParaRPr lang="en-US" sz="1700" b="1" spc="-130" dirty="0"/>
                    </a:p>
                  </a:txBody>
                  <a:tcPr marL="0" marR="0" marT="24130" marB="0">
                    <a:noFill/>
                  </a:tcPr>
                </a:tc>
                <a:tc>
                  <a:txBody>
                    <a:bodyPr/>
                    <a:p>
                      <a:pPr marL="17145" algn="ctr">
                        <a:lnSpc>
                          <a:spcPct val="100000"/>
                        </a:lnSpc>
                        <a:spcBef>
                          <a:spcPts val="165"/>
                        </a:spcBef>
                      </a:pPr>
                      <a:r>
                        <a:rPr lang="en-US" sz="1700" b="1" dirty="0"/>
                        <a:t>0 ↑</a:t>
                      </a:r>
                      <a:endParaRPr lang="en-US" sz="1700" b="1" dirty="0"/>
                    </a:p>
                  </a:txBody>
                  <a:tcPr marL="0" marR="0" marT="20955" marB="0"/>
                </a:tc>
                <a:tc>
                  <a:txBody>
                    <a:bodyPr/>
                    <a:p>
                      <a:pPr marL="18415" algn="ctr">
                        <a:lnSpc>
                          <a:spcPct val="100000"/>
                        </a:lnSpc>
                        <a:spcBef>
                          <a:spcPts val="190"/>
                        </a:spcBef>
                      </a:pPr>
                      <a:r>
                        <a:rPr lang="en-US" sz="1700" b="1" spc="-130" dirty="0"/>
                        <a:t>1 ↖</a:t>
                      </a:r>
                      <a:endParaRPr lang="en-US" sz="1700" b="1" spc="-130" dirty="0"/>
                    </a:p>
                  </a:txBody>
                  <a:tcPr marL="0" marR="0" marT="24130" marB="0"/>
                </a:tc>
              </a:tr>
              <a:tr h="473075">
                <a:tc>
                  <a:txBody>
                    <a:bodyPr/>
                    <a:p>
                      <a:pPr algn="ctr">
                        <a:lnSpc>
                          <a:spcPct val="100000"/>
                        </a:lnSpc>
                        <a:spcBef>
                          <a:spcPts val="230"/>
                        </a:spcBef>
                      </a:pPr>
                      <a:r>
                        <a:rPr sz="1600" b="1" dirty="0"/>
                        <a:t>2</a:t>
                      </a:r>
                      <a:endParaRPr sz="1600" b="1" dirty="0"/>
                    </a:p>
                  </a:txBody>
                  <a:tcPr marL="0" marR="0" marT="29209" marB="0"/>
                </a:tc>
                <a:tc>
                  <a:txBody>
                    <a:bodyPr/>
                    <a:p>
                      <a:pPr algn="ctr">
                        <a:lnSpc>
                          <a:spcPct val="100000"/>
                        </a:lnSpc>
                        <a:spcBef>
                          <a:spcPts val="235"/>
                        </a:spcBef>
                        <a:buClrTx/>
                        <a:buSzTx/>
                        <a:buFontTx/>
                        <a:buNone/>
                      </a:pPr>
                      <a:r>
                        <a:rPr sz="1600" b="1" dirty="0"/>
                        <a:t>B</a:t>
                      </a:r>
                      <a:endParaRPr sz="1600" b="1" dirty="0"/>
                    </a:p>
                  </a:txBody>
                  <a:tcPr marL="0" marR="0" marT="24130" marB="0"/>
                </a:tc>
                <a:tc>
                  <a:txBody>
                    <a:bodyPr/>
                    <a:p>
                      <a:pPr marL="17780" algn="ctr">
                        <a:lnSpc>
                          <a:spcPct val="100000"/>
                        </a:lnSpc>
                        <a:spcBef>
                          <a:spcPts val="190"/>
                        </a:spcBef>
                        <a:buNone/>
                      </a:pPr>
                      <a:r>
                        <a:rPr lang="en-US" altLang="zh-CN" sz="1700" b="1"/>
                        <a:t>0</a:t>
                      </a:r>
                      <a:endParaRPr lang="en-US" altLang="zh-CN" sz="1700" b="1"/>
                    </a:p>
                  </a:txBody>
                  <a:tcPr marL="0" marR="0" marT="24130" marB="0"/>
                </a:tc>
                <a:tc>
                  <a:txBody>
                    <a:bodyPr/>
                    <a:p>
                      <a:pPr marL="17780" algn="ctr">
                        <a:lnSpc>
                          <a:spcPct val="100000"/>
                        </a:lnSpc>
                        <a:spcBef>
                          <a:spcPts val="190"/>
                        </a:spcBef>
                      </a:pPr>
                      <a:r>
                        <a:rPr lang="en-US" sz="1700" b="1" spc="-130" dirty="0"/>
                        <a:t>1 ↖</a:t>
                      </a:r>
                      <a:endParaRPr lang="en-US" sz="1700" b="1" spc="-130" dirty="0"/>
                    </a:p>
                  </a:txBody>
                  <a:tcPr marL="0" marR="0" marT="24130" marB="0">
                    <a:solidFill>
                      <a:srgbClr val="FFFF00"/>
                    </a:solidFill>
                  </a:tcPr>
                </a:tc>
                <a:tc>
                  <a:txBody>
                    <a:bodyPr/>
                    <a:p>
                      <a:pPr marL="16510" algn="ctr">
                        <a:lnSpc>
                          <a:spcPct val="100000"/>
                        </a:lnSpc>
                        <a:spcBef>
                          <a:spcPts val="165"/>
                        </a:spcBef>
                      </a:pPr>
                      <a:r>
                        <a:rPr lang="en-US" sz="1700" b="1" dirty="0"/>
                        <a:t>1 ←</a:t>
                      </a:r>
                      <a:endParaRPr lang="en-US" sz="1700" b="1" dirty="0"/>
                    </a:p>
                  </a:txBody>
                  <a:tcPr marL="0" marR="0" marT="20955" marB="0">
                    <a:solidFill>
                      <a:schemeClr val="bg1">
                        <a:lumMod val="75000"/>
                      </a:schemeClr>
                    </a:solidFill>
                  </a:tcPr>
                </a:tc>
                <a:tc>
                  <a:txBody>
                    <a:bodyPr/>
                    <a:p>
                      <a:pPr marL="16510" algn="ctr">
                        <a:lnSpc>
                          <a:spcPct val="100000"/>
                        </a:lnSpc>
                        <a:spcBef>
                          <a:spcPts val="165"/>
                        </a:spcBef>
                      </a:pPr>
                      <a:r>
                        <a:rPr lang="en-US" sz="1700" b="1" dirty="0"/>
                        <a:t>1 ← </a:t>
                      </a:r>
                      <a:endParaRPr lang="en-US" sz="1700" b="1" dirty="0"/>
                    </a:p>
                  </a:txBody>
                  <a:tcPr marL="0" marR="0" marT="20955" marB="0"/>
                </a:tc>
                <a:tc>
                  <a:txBody>
                    <a:bodyPr/>
                    <a:p>
                      <a:pPr marL="15875" algn="ctr">
                        <a:lnSpc>
                          <a:spcPct val="100000"/>
                        </a:lnSpc>
                        <a:spcBef>
                          <a:spcPts val="165"/>
                        </a:spcBef>
                      </a:pPr>
                      <a:r>
                        <a:rPr lang="en-US" sz="1700" b="1" dirty="0"/>
                        <a:t>1 ↑</a:t>
                      </a:r>
                      <a:endParaRPr lang="en-US" sz="1700" b="1" dirty="0"/>
                    </a:p>
                  </a:txBody>
                  <a:tcPr marL="0" marR="0" marT="20955" marB="0"/>
                </a:tc>
                <a:tc>
                  <a:txBody>
                    <a:bodyPr/>
                    <a:p>
                      <a:pPr marL="18415" algn="ctr">
                        <a:lnSpc>
                          <a:spcPct val="100000"/>
                        </a:lnSpc>
                        <a:spcBef>
                          <a:spcPts val="190"/>
                        </a:spcBef>
                      </a:pPr>
                      <a:r>
                        <a:rPr lang="en-US" sz="1700" b="1" spc="-130" dirty="0"/>
                        <a:t>2 ↖</a:t>
                      </a:r>
                      <a:endParaRPr lang="en-US" sz="1700" b="1" spc="-130" dirty="0"/>
                    </a:p>
                  </a:txBody>
                  <a:tcPr marL="0" marR="0" marT="24130" marB="0"/>
                </a:tc>
                <a:tc>
                  <a:txBody>
                    <a:bodyPr/>
                    <a:p>
                      <a:pPr marL="17145" algn="ctr">
                        <a:lnSpc>
                          <a:spcPct val="100000"/>
                        </a:lnSpc>
                        <a:spcBef>
                          <a:spcPts val="165"/>
                        </a:spcBef>
                      </a:pPr>
                      <a:r>
                        <a:rPr lang="en-US" sz="1700" b="1" dirty="0"/>
                        <a:t>2 ←</a:t>
                      </a:r>
                      <a:endParaRPr lang="en-US" sz="1700" b="1" dirty="0"/>
                    </a:p>
                  </a:txBody>
                  <a:tcPr marL="0" marR="0" marT="20955" marB="0"/>
                </a:tc>
              </a:tr>
              <a:tr h="473075">
                <a:tc>
                  <a:txBody>
                    <a:bodyPr/>
                    <a:p>
                      <a:pPr algn="ctr">
                        <a:lnSpc>
                          <a:spcPct val="100000"/>
                        </a:lnSpc>
                        <a:spcBef>
                          <a:spcPts val="230"/>
                        </a:spcBef>
                      </a:pPr>
                      <a:r>
                        <a:rPr sz="1600" b="1" dirty="0"/>
                        <a:t>3</a:t>
                      </a:r>
                      <a:endParaRPr sz="1600" b="1" dirty="0"/>
                    </a:p>
                  </a:txBody>
                  <a:tcPr marL="0" marR="0" marT="29209" marB="0"/>
                </a:tc>
                <a:tc>
                  <a:txBody>
                    <a:bodyPr/>
                    <a:p>
                      <a:pPr algn="ctr">
                        <a:lnSpc>
                          <a:spcPct val="100000"/>
                        </a:lnSpc>
                        <a:spcBef>
                          <a:spcPts val="235"/>
                        </a:spcBef>
                        <a:buClrTx/>
                        <a:buSzTx/>
                        <a:buFontTx/>
                        <a:buNone/>
                      </a:pPr>
                      <a:r>
                        <a:rPr sz="1600" b="1" dirty="0"/>
                        <a:t>C</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7780" algn="ctr">
                        <a:lnSpc>
                          <a:spcPct val="100000"/>
                        </a:lnSpc>
                        <a:spcBef>
                          <a:spcPts val="190"/>
                        </a:spcBef>
                      </a:pPr>
                      <a:r>
                        <a:rPr lang="en-US" sz="1700" b="1" spc="-130" dirty="0"/>
                        <a:t>2  ↖</a:t>
                      </a:r>
                      <a:endParaRPr lang="en-US" sz="1700" b="1" spc="-130" dirty="0"/>
                    </a:p>
                  </a:txBody>
                  <a:tcPr marL="0" marR="0" marT="24130" marB="0">
                    <a:solidFill>
                      <a:srgbClr val="FFFF00"/>
                    </a:solidFill>
                  </a:tcPr>
                </a:tc>
                <a:tc>
                  <a:txBody>
                    <a:bodyPr/>
                    <a:p>
                      <a:pPr marL="16510" algn="ctr">
                        <a:lnSpc>
                          <a:spcPct val="100000"/>
                        </a:lnSpc>
                        <a:spcBef>
                          <a:spcPts val="170"/>
                        </a:spcBef>
                      </a:pPr>
                      <a:r>
                        <a:rPr lang="en-US" sz="1700" b="1" dirty="0"/>
                        <a:t>2 ←</a:t>
                      </a:r>
                      <a:endParaRPr lang="en-US" altLang="en-US" sz="1700" b="1" dirty="0"/>
                    </a:p>
                  </a:txBody>
                  <a:tcPr marL="0" marR="0" marT="21590" marB="0">
                    <a:solidFill>
                      <a:schemeClr val="bg1">
                        <a:lumMod val="75000"/>
                      </a:schemeClr>
                    </a:solidFill>
                  </a:tcPr>
                </a:tc>
                <a:tc>
                  <a:txBody>
                    <a:bodyPr/>
                    <a:p>
                      <a:pPr marL="16510" algn="ctr">
                        <a:lnSpc>
                          <a:spcPct val="100000"/>
                        </a:lnSpc>
                        <a:spcBef>
                          <a:spcPts val="170"/>
                        </a:spcBef>
                      </a:pPr>
                      <a:r>
                        <a:rPr lang="en-US" sz="1700" b="1" dirty="0"/>
                        <a:t>2 ↑</a:t>
                      </a:r>
                      <a:endParaRPr lang="en-US" sz="1700" b="1" dirty="0"/>
                    </a:p>
                  </a:txBody>
                  <a:tcPr marL="0" marR="0" marT="21590" marB="0"/>
                </a:tc>
                <a:tc>
                  <a:txBody>
                    <a:bodyPr/>
                    <a:p>
                      <a:pPr marL="16510" algn="ctr">
                        <a:lnSpc>
                          <a:spcPct val="100000"/>
                        </a:lnSpc>
                        <a:spcBef>
                          <a:spcPts val="170"/>
                        </a:spcBef>
                      </a:pPr>
                      <a:r>
                        <a:rPr lang="en-US" sz="1700" b="1" dirty="0"/>
                        <a:t>2 ↑</a:t>
                      </a:r>
                      <a:endParaRPr lang="en-US" altLang="en-US" sz="1700" b="1" dirty="0"/>
                    </a:p>
                  </a:txBody>
                  <a:tcPr marL="0" marR="0" marT="21590" marB="0"/>
                </a:tc>
              </a:tr>
              <a:tr h="473075">
                <a:tc>
                  <a:txBody>
                    <a:bodyPr/>
                    <a:p>
                      <a:pPr algn="ctr">
                        <a:lnSpc>
                          <a:spcPct val="100000"/>
                        </a:lnSpc>
                        <a:spcBef>
                          <a:spcPts val="235"/>
                        </a:spcBef>
                      </a:pPr>
                      <a:r>
                        <a:rPr sz="1600" b="1" dirty="0"/>
                        <a:t>4</a:t>
                      </a:r>
                      <a:endParaRPr sz="1600" b="1" dirty="0"/>
                    </a:p>
                  </a:txBody>
                  <a:tcPr marL="0" marR="0" marT="29844" marB="0"/>
                </a:tc>
                <a:tc>
                  <a:txBody>
                    <a:bodyPr/>
                    <a:p>
                      <a:pPr algn="ctr">
                        <a:lnSpc>
                          <a:spcPct val="100000"/>
                        </a:lnSpc>
                        <a:spcBef>
                          <a:spcPts val="235"/>
                        </a:spcBef>
                        <a:buClrTx/>
                        <a:buSzTx/>
                        <a:buFontTx/>
                        <a:buNone/>
                      </a:pPr>
                      <a:r>
                        <a:rPr sz="1600" b="1" dirty="0"/>
                        <a:t>B</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8415" algn="ctr">
                        <a:lnSpc>
                          <a:spcPct val="100000"/>
                        </a:lnSpc>
                        <a:spcBef>
                          <a:spcPts val="195"/>
                        </a:spcBef>
                      </a:pPr>
                      <a:r>
                        <a:rPr lang="en-US" sz="1700" b="1" spc="-130" dirty="0"/>
                        <a:t>3  ↖</a:t>
                      </a:r>
                      <a:endParaRPr lang="en-US" sz="1700" b="1" spc="-130" dirty="0"/>
                    </a:p>
                  </a:txBody>
                  <a:tcPr marL="0" marR="0" marT="24765" marB="0">
                    <a:solidFill>
                      <a:srgbClr val="FFFF00"/>
                    </a:solidFill>
                  </a:tcPr>
                </a:tc>
                <a:tc>
                  <a:txBody>
                    <a:bodyPr/>
                    <a:p>
                      <a:pPr marL="17145" algn="ctr">
                        <a:lnSpc>
                          <a:spcPct val="100000"/>
                        </a:lnSpc>
                        <a:spcBef>
                          <a:spcPts val="170"/>
                        </a:spcBef>
                      </a:pPr>
                      <a:r>
                        <a:rPr lang="en-US" sz="1700" b="1" dirty="0"/>
                        <a:t>3 ←</a:t>
                      </a:r>
                      <a:endParaRPr lang="en-US" sz="1700" b="1" dirty="0"/>
                    </a:p>
                  </a:txBody>
                  <a:tcPr marL="0" marR="0" marT="21590" marB="0"/>
                </a:tc>
              </a:tr>
              <a:tr h="473075">
                <a:tc>
                  <a:txBody>
                    <a:bodyPr/>
                    <a:p>
                      <a:pPr algn="ctr">
                        <a:lnSpc>
                          <a:spcPct val="100000"/>
                        </a:lnSpc>
                        <a:spcBef>
                          <a:spcPts val="235"/>
                        </a:spcBef>
                      </a:pPr>
                      <a:r>
                        <a:rPr sz="1600" b="1" dirty="0"/>
                        <a:t>5</a:t>
                      </a:r>
                      <a:endParaRPr sz="1600" b="1" dirty="0"/>
                    </a:p>
                  </a:txBody>
                  <a:tcPr marL="0" marR="0" marT="29844" marB="0"/>
                </a:tc>
                <a:tc>
                  <a:txBody>
                    <a:bodyPr/>
                    <a:p>
                      <a:pPr algn="ctr">
                        <a:lnSpc>
                          <a:spcPct val="100000"/>
                        </a:lnSpc>
                        <a:spcBef>
                          <a:spcPts val="235"/>
                        </a:spcBef>
                        <a:buClrTx/>
                        <a:buSzTx/>
                        <a:buFontTx/>
                        <a:buNone/>
                      </a:pPr>
                      <a:r>
                        <a:rPr sz="1600" b="1" dirty="0"/>
                        <a:t>D</a:t>
                      </a:r>
                      <a:endParaRPr sz="1600" b="1" dirty="0"/>
                    </a:p>
                  </a:txBody>
                  <a:tcPr marL="0" marR="0" marT="21590" marB="0"/>
                </a:tc>
                <a:tc>
                  <a:txBody>
                    <a:bodyPr/>
                    <a:p>
                      <a:pPr marL="15240" algn="ctr">
                        <a:lnSpc>
                          <a:spcPct val="100000"/>
                        </a:lnSpc>
                        <a:spcBef>
                          <a:spcPts val="170"/>
                        </a:spcBef>
                        <a:buNone/>
                      </a:pPr>
                      <a:r>
                        <a:rPr lang="en-US" altLang="zh-CN" sz="1700" b="1"/>
                        <a:t>0</a:t>
                      </a:r>
                      <a:endParaRPr lang="en-US" altLang="zh-CN" sz="1700" b="1"/>
                    </a:p>
                  </a:txBody>
                  <a:tcPr marL="0" marR="0" marT="21590" marB="0"/>
                </a:tc>
                <a:tc>
                  <a:txBody>
                    <a:bodyPr/>
                    <a:p>
                      <a:pPr marL="15240" algn="ctr">
                        <a:lnSpc>
                          <a:spcPct val="100000"/>
                        </a:lnSpc>
                        <a:spcBef>
                          <a:spcPts val="170"/>
                        </a:spcBef>
                      </a:pPr>
                      <a:r>
                        <a:rPr lang="en-US" sz="1700" b="1" dirty="0"/>
                        <a:t>1 ↑</a:t>
                      </a:r>
                      <a:endParaRPr lang="en-US" sz="1700" b="1" dirty="0"/>
                    </a:p>
                  </a:txBody>
                  <a:tcPr marL="0" marR="0" marT="21590" marB="0"/>
                </a:tc>
                <a:tc>
                  <a:txBody>
                    <a:bodyPr/>
                    <a:p>
                      <a:pPr marL="15240"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 </a:t>
                      </a:r>
                      <a:endParaRPr lang="en-US" sz="1700" b="1" dirty="0"/>
                    </a:p>
                  </a:txBody>
                  <a:tcPr marL="0" marR="0" marT="21590" marB="0"/>
                </a:tc>
                <a:tc>
                  <a:txBody>
                    <a:bodyPr/>
                    <a:p>
                      <a:pPr marL="16510" algn="ctr">
                        <a:lnSpc>
                          <a:spcPct val="100000"/>
                        </a:lnSpc>
                        <a:spcBef>
                          <a:spcPts val="170"/>
                        </a:spcBef>
                      </a:pPr>
                      <a:r>
                        <a:rPr lang="en-US" sz="1700" b="1" dirty="0"/>
                        <a:t>3 ↑</a:t>
                      </a:r>
                      <a:endParaRPr lang="en-US" sz="1700" b="1" dirty="0"/>
                    </a:p>
                  </a:txBody>
                  <a:tcPr marL="0" marR="0" marT="21590" marB="0">
                    <a:solidFill>
                      <a:schemeClr val="bg1">
                        <a:lumMod val="75000"/>
                      </a:schemeClr>
                    </a:solidFill>
                  </a:tcPr>
                </a:tc>
                <a:tc>
                  <a:txBody>
                    <a:bodyPr/>
                    <a:p>
                      <a:pPr marL="16510" algn="ctr">
                        <a:lnSpc>
                          <a:spcPct val="100000"/>
                        </a:lnSpc>
                        <a:spcBef>
                          <a:spcPts val="170"/>
                        </a:spcBef>
                      </a:pPr>
                      <a:r>
                        <a:rPr lang="en-US" sz="1700" b="1" dirty="0"/>
                        <a:t>3 ↑</a:t>
                      </a:r>
                      <a:endParaRPr lang="en-US" sz="1700" b="1" dirty="0"/>
                    </a:p>
                  </a:txBody>
                  <a:tcPr marL="0" marR="0" marT="21590" marB="0"/>
                </a:tc>
              </a:tr>
              <a:tr h="473075">
                <a:tc>
                  <a:txBody>
                    <a:bodyPr/>
                    <a:p>
                      <a:pPr algn="ctr">
                        <a:lnSpc>
                          <a:spcPct val="100000"/>
                        </a:lnSpc>
                        <a:spcBef>
                          <a:spcPts val="235"/>
                        </a:spcBef>
                      </a:pPr>
                      <a:r>
                        <a:rPr sz="1600" b="1" dirty="0"/>
                        <a:t>6</a:t>
                      </a:r>
                      <a:endParaRPr sz="1600" b="1" dirty="0"/>
                    </a:p>
                  </a:txBody>
                  <a:tcPr marL="0" marR="0" marT="29845" marB="0"/>
                </a:tc>
                <a:tc>
                  <a:txBody>
                    <a:bodyPr/>
                    <a:p>
                      <a:pPr algn="ctr">
                        <a:lnSpc>
                          <a:spcPct val="100000"/>
                        </a:lnSpc>
                        <a:spcBef>
                          <a:spcPts val="235"/>
                        </a:spcBef>
                        <a:buClrTx/>
                        <a:buSzTx/>
                        <a:buFontTx/>
                        <a:buNone/>
                      </a:pPr>
                      <a:r>
                        <a:rPr sz="1600" b="1" dirty="0"/>
                        <a:t>A</a:t>
                      </a:r>
                      <a:endParaRPr sz="1600" b="1" dirty="0"/>
                    </a:p>
                  </a:txBody>
                  <a:tcPr marL="0" marR="0" marT="21590" marB="0"/>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r>
                        <a:rPr lang="en-US" sz="1700" b="1" dirty="0"/>
                        <a:t>1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8415" algn="ctr">
                        <a:lnSpc>
                          <a:spcPct val="100000"/>
                        </a:lnSpc>
                        <a:spcBef>
                          <a:spcPts val="195"/>
                        </a:spcBef>
                      </a:pPr>
                      <a:r>
                        <a:rPr lang="en-US" sz="1700" b="1" spc="-125" dirty="0"/>
                        <a:t>3  ↖</a:t>
                      </a:r>
                      <a:endParaRPr lang="en-US" sz="1700" b="1" spc="-125" dirty="0"/>
                    </a:p>
                  </a:txBody>
                  <a:tcPr marL="0" marR="0" marT="24765" marB="0"/>
                </a:tc>
                <a:tc>
                  <a:txBody>
                    <a:bodyPr/>
                    <a:p>
                      <a:pPr marL="16510" algn="ctr">
                        <a:lnSpc>
                          <a:spcPct val="100000"/>
                        </a:lnSpc>
                        <a:spcBef>
                          <a:spcPts val="170"/>
                        </a:spcBef>
                      </a:pPr>
                      <a:r>
                        <a:rPr lang="en-US" sz="1700" b="1" dirty="0"/>
                        <a:t>3 ↑</a:t>
                      </a:r>
                      <a:endParaRPr lang="en-US" sz="1700" b="1" dirty="0"/>
                    </a:p>
                  </a:txBody>
                  <a:tcPr marL="0" marR="0" marT="21590" marB="0"/>
                </a:tc>
                <a:tc>
                  <a:txBody>
                    <a:bodyPr/>
                    <a:p>
                      <a:pPr marL="19050" algn="ctr">
                        <a:lnSpc>
                          <a:spcPct val="100000"/>
                        </a:lnSpc>
                        <a:spcBef>
                          <a:spcPts val="195"/>
                        </a:spcBef>
                      </a:pPr>
                      <a:r>
                        <a:rPr lang="en-US" sz="1700" b="1" spc="-125" dirty="0"/>
                        <a:t>4 ↖</a:t>
                      </a:r>
                      <a:endParaRPr lang="en-US" sz="1700" b="1" spc="-125" dirty="0"/>
                    </a:p>
                  </a:txBody>
                  <a:tcPr marL="0" marR="0" marT="24765" marB="0">
                    <a:solidFill>
                      <a:srgbClr val="FFFF00"/>
                    </a:solidFill>
                  </a:tcPr>
                </a:tc>
              </a:tr>
              <a:tr h="473075">
                <a:tc>
                  <a:txBody>
                    <a:bodyPr/>
                    <a:p>
                      <a:pPr algn="ctr">
                        <a:lnSpc>
                          <a:spcPct val="100000"/>
                        </a:lnSpc>
                        <a:spcBef>
                          <a:spcPts val="235"/>
                        </a:spcBef>
                      </a:pPr>
                      <a:r>
                        <a:rPr sz="1600" b="1" dirty="0"/>
                        <a:t>7</a:t>
                      </a:r>
                      <a:endParaRPr sz="1600" b="1" dirty="0"/>
                    </a:p>
                  </a:txBody>
                  <a:tcPr marL="0" marR="0" marT="29845" marB="0"/>
                </a:tc>
                <a:tc>
                  <a:txBody>
                    <a:bodyPr/>
                    <a:p>
                      <a:pPr algn="ctr">
                        <a:lnSpc>
                          <a:spcPct val="100000"/>
                        </a:lnSpc>
                        <a:spcBef>
                          <a:spcPts val="235"/>
                        </a:spcBef>
                        <a:buClrTx/>
                        <a:buSzTx/>
                        <a:buFontTx/>
                        <a:buNone/>
                      </a:pPr>
                      <a:r>
                        <a:rPr lang="en-US" sz="1600" b="1" dirty="0"/>
                        <a:t>B</a:t>
                      </a:r>
                      <a:endParaRPr lang="en-US" sz="1600" b="1" dirty="0"/>
                    </a:p>
                  </a:txBody>
                  <a:tcPr marL="0" marR="0" marT="21590" marB="0">
                    <a:noFill/>
                  </a:tcPr>
                </a:tc>
                <a:tc>
                  <a:txBody>
                    <a:bodyPr/>
                    <a:p>
                      <a:pPr marL="15875" algn="ctr">
                        <a:lnSpc>
                          <a:spcPct val="100000"/>
                        </a:lnSpc>
                        <a:spcBef>
                          <a:spcPts val="170"/>
                        </a:spcBef>
                        <a:buNone/>
                      </a:pPr>
                      <a:r>
                        <a:rPr lang="en-US" altLang="zh-CN" sz="1700" b="1"/>
                        <a:t>0</a:t>
                      </a:r>
                      <a:endParaRPr lang="en-US" altLang="zh-CN" sz="1700" b="1"/>
                    </a:p>
                  </a:txBody>
                  <a:tcPr marL="0" marR="0" marT="21590" marB="0"/>
                </a:tc>
                <a:tc>
                  <a:txBody>
                    <a:bodyPr/>
                    <a:p>
                      <a:pPr marL="15875" algn="ctr">
                        <a:lnSpc>
                          <a:spcPct val="100000"/>
                        </a:lnSpc>
                        <a:spcBef>
                          <a:spcPts val="170"/>
                        </a:spcBef>
                      </a:pPr>
                      <a:r>
                        <a:rPr lang="en-US" sz="1700" b="1" dirty="0"/>
                        <a:t>1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2 ↑</a:t>
                      </a:r>
                      <a:endParaRPr lang="en-US" sz="1700" b="1" dirty="0"/>
                    </a:p>
                  </a:txBody>
                  <a:tcPr marL="0" marR="0" marT="21590" marB="0"/>
                </a:tc>
                <a:tc>
                  <a:txBody>
                    <a:bodyPr/>
                    <a:p>
                      <a:pPr marL="15875" algn="ctr">
                        <a:lnSpc>
                          <a:spcPct val="100000"/>
                        </a:lnSpc>
                        <a:spcBef>
                          <a:spcPts val="170"/>
                        </a:spcBef>
                      </a:pPr>
                      <a:r>
                        <a:rPr lang="en-US" sz="1700" b="1" dirty="0"/>
                        <a:t>3 ↑</a:t>
                      </a:r>
                      <a:endParaRPr lang="en-US" sz="1700" b="1" dirty="0"/>
                    </a:p>
                  </a:txBody>
                  <a:tcPr marL="0" marR="0" marT="21590" marB="0"/>
                </a:tc>
                <a:tc>
                  <a:txBody>
                    <a:bodyPr/>
                    <a:p>
                      <a:pPr marL="16510" algn="ctr">
                        <a:lnSpc>
                          <a:spcPct val="100000"/>
                        </a:lnSpc>
                        <a:spcBef>
                          <a:spcPts val="170"/>
                        </a:spcBef>
                      </a:pPr>
                      <a:r>
                        <a:rPr lang="en-US" sz="1700" b="1" dirty="0"/>
                        <a:t>4 ↖</a:t>
                      </a:r>
                      <a:endParaRPr lang="en-US" sz="1700" b="1" dirty="0"/>
                    </a:p>
                  </a:txBody>
                  <a:tcPr marL="0" marR="0" marT="21590" marB="0"/>
                </a:tc>
                <a:tc>
                  <a:txBody>
                    <a:bodyPr/>
                    <a:p>
                      <a:pPr marL="16510" algn="ctr">
                        <a:lnSpc>
                          <a:spcPct val="100000"/>
                        </a:lnSpc>
                        <a:spcBef>
                          <a:spcPts val="170"/>
                        </a:spcBef>
                      </a:pPr>
                      <a:r>
                        <a:rPr lang="en-US" sz="1700" b="1" dirty="0"/>
                        <a:t>4 ↑</a:t>
                      </a:r>
                      <a:endParaRPr lang="en-US" sz="1700" b="1" dirty="0"/>
                    </a:p>
                  </a:txBody>
                  <a:tcPr marL="0" marR="0" marT="21590" marB="0">
                    <a:solidFill>
                      <a:schemeClr val="bg1">
                        <a:lumMod val="75000"/>
                      </a:schemeClr>
                    </a:solidFill>
                  </a:tcPr>
                </a:tc>
              </a:tr>
            </a:tbl>
          </a:graphicData>
        </a:graphic>
      </p:graphicFrame>
      <p:sp>
        <p:nvSpPr>
          <p:cNvPr id="1048644" name="object 3"/>
          <p:cNvSpPr txBox="1">
            <a:spLocks noGrp="1"/>
          </p:cNvSpPr>
          <p:nvPr/>
        </p:nvSpPr>
        <p:spPr>
          <a:xfrm>
            <a:off x="7031990" y="1514475"/>
            <a:ext cx="4728210" cy="3182621"/>
          </a:xfrm>
          <a:prstGeom prst="rect">
            <a:avLst/>
          </a:prstGeom>
        </p:spPr>
        <p:txBody>
          <a:bodyPr vert="horz" wrap="square" lIns="0" tIns="50800" rIns="0" bIns="0" rtlCol="0">
            <a:spAutoFit/>
          </a:bodyPr>
          <a:lstStyle>
            <a:lvl1pPr marL="0">
              <a:defRPr sz="2200" b="1" i="0" u="heavy">
                <a:solidFill>
                  <a:schemeClr val="tx1"/>
                </a:solidFill>
                <a:latin typeface="Times New Roman" panose="02020603050405020304"/>
                <a:ea typeface="+mn-ea"/>
                <a:cs typeface="Times New Roman" panose="02020603050405020304"/>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indent="0" algn="l" defTabSz="914400">
              <a:lnSpc>
                <a:spcPct val="100000"/>
              </a:lnSpc>
              <a:spcBef>
                <a:spcPts val="400"/>
              </a:spcBef>
              <a:buClrTx/>
              <a:buSzTx/>
              <a:buFontTx/>
              <a:buNone/>
            </a:pPr>
            <a:r>
              <a:rPr lang="zh-CN" altLang="en-US" sz="1600" u="none" kern="1200">
                <a:latin typeface="宋体" panose="02010600030101010101" pitchFamily="2" charset="-122"/>
                <a:ea typeface="宋体" panose="02010600030101010101" pitchFamily="2" charset="-122"/>
                <a:cs typeface="宋体" panose="02010600030101010101" pitchFamily="2" charset="-122"/>
              </a:rPr>
              <a:t>算法 Structure Sequence(B, i, j)</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indent="0" algn="l" defTabSz="914400">
              <a:lnSpc>
                <a:spcPct val="100000"/>
              </a:lnSpc>
              <a:spcBef>
                <a:spcPts val="300"/>
              </a:spcBef>
              <a:buClrTx/>
              <a:buSzTx/>
              <a:buFontTx/>
              <a:buNone/>
            </a:pPr>
            <a:r>
              <a:rPr lang="zh-CN" altLang="en-US" sz="1600" u="none" kern="1200">
                <a:latin typeface="宋体" panose="02010600030101010101" pitchFamily="2" charset="-122"/>
                <a:ea typeface="宋体" panose="02010600030101010101" pitchFamily="2" charset="-122"/>
                <a:cs typeface="宋体" panose="02010600030101010101" pitchFamily="2" charset="-122"/>
              </a:rPr>
              <a:t>输入：B[i, j]</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indent="0" algn="l" defTabSz="914400">
              <a:lnSpc>
                <a:spcPct val="100000"/>
              </a:lnSpc>
              <a:spcBef>
                <a:spcPts val="300"/>
              </a:spcBef>
              <a:buClrTx/>
              <a:buSzTx/>
              <a:buFontTx/>
              <a:buNone/>
            </a:pPr>
            <a:r>
              <a:rPr lang="zh-CN" altLang="en-US" sz="1600" u="none" kern="1200">
                <a:latin typeface="宋体" panose="02010600030101010101" pitchFamily="2" charset="-122"/>
                <a:ea typeface="宋体" panose="02010600030101010101" pitchFamily="2" charset="-122"/>
                <a:cs typeface="宋体" panose="02010600030101010101" pitchFamily="2" charset="-122"/>
              </a:rPr>
              <a:t>输出：X与Y的最长公共子序列</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indent="0" algn="l" defTabSz="914400">
              <a:lnSpc>
                <a:spcPct val="100000"/>
              </a:lnSpc>
              <a:spcBef>
                <a:spcPts val="5"/>
              </a:spcBef>
              <a:buClrTx/>
              <a:buSzTx/>
              <a:buFontTx/>
              <a:buNone/>
            </a:pPr>
            <a:r>
              <a:rPr lang="zh-CN" altLang="en-US" sz="1600" u="none" kern="1200">
                <a:latin typeface="宋体" panose="02010600030101010101" pitchFamily="2" charset="-122"/>
                <a:ea typeface="宋体" panose="02010600030101010101" pitchFamily="2" charset="-122"/>
                <a:cs typeface="宋体" panose="02010600030101010101" pitchFamily="2" charset="-122"/>
              </a:rPr>
              <a:t>Structure Sequence(B, i, j)</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if  i==0 or j==0 then	</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    return	 //序列为空</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end</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if</a:t>
            </a:r>
            <a:r>
              <a:rPr lang="en-US" altLang="zh-CN" sz="1600" u="none" kern="1200">
                <a:latin typeface="宋体" panose="02010600030101010101" pitchFamily="2" charset="-122"/>
                <a:ea typeface="宋体" panose="02010600030101010101" pitchFamily="2" charset="-122"/>
                <a:cs typeface="宋体" panose="02010600030101010101" pitchFamily="2" charset="-122"/>
              </a:rPr>
              <a:t>  </a:t>
            </a:r>
            <a:r>
              <a:rPr lang="zh-CN" altLang="en-US" sz="1600" u="none" kern="1200">
                <a:latin typeface="宋体" panose="02010600030101010101" pitchFamily="2" charset="-122"/>
                <a:ea typeface="宋体" panose="02010600030101010101" pitchFamily="2" charset="-122"/>
                <a:cs typeface="宋体" panose="02010600030101010101" pitchFamily="2" charset="-122"/>
              </a:rPr>
              <a:t>B[i, j] == "↖" then</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    输出X[i]</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    Structure Sequence(B, i－1, j－1)</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else if</a:t>
            </a:r>
            <a:r>
              <a:rPr lang="en-US" altLang="zh-CN" sz="1600" u="none" kern="1200">
                <a:latin typeface="宋体" panose="02010600030101010101" pitchFamily="2" charset="-122"/>
                <a:ea typeface="宋体" panose="02010600030101010101" pitchFamily="2" charset="-122"/>
                <a:cs typeface="宋体" panose="02010600030101010101" pitchFamily="2" charset="-122"/>
              </a:rPr>
              <a:t> </a:t>
            </a:r>
            <a:r>
              <a:rPr lang="zh-CN" altLang="en-US" sz="1600" u="none" kern="1200">
                <a:latin typeface="宋体" panose="02010600030101010101" pitchFamily="2" charset="-122"/>
                <a:ea typeface="宋体" panose="02010600030101010101" pitchFamily="2" charset="-122"/>
                <a:cs typeface="宋体" panose="02010600030101010101" pitchFamily="2" charset="-122"/>
              </a:rPr>
              <a:t>B[i,j] == "↑" then</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        Structure Sequence (B, i－1, j)</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else	</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        Structure Sequence (B, i, j－1)</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a:p>
            <a:pPr marL="342900" indent="-342900" algn="l" defTabSz="914400">
              <a:lnSpc>
                <a:spcPct val="100000"/>
              </a:lnSpc>
              <a:spcBef>
                <a:spcPts val="5"/>
              </a:spcBef>
              <a:buClrTx/>
              <a:buSzTx/>
              <a:buFontTx/>
              <a:buAutoNum type="arabicPeriod"/>
            </a:pPr>
            <a:r>
              <a:rPr lang="zh-CN" altLang="en-US" sz="1600" u="none" kern="1200">
                <a:latin typeface="宋体" panose="02010600030101010101" pitchFamily="2" charset="-122"/>
                <a:ea typeface="宋体" panose="02010600030101010101" pitchFamily="2" charset="-122"/>
                <a:cs typeface="宋体" panose="02010600030101010101" pitchFamily="2" charset="-122"/>
              </a:rPr>
              <a:t>end</a:t>
            </a:r>
            <a:endParaRPr lang="zh-CN" altLang="en-US" sz="1600" u="none" kern="1200">
              <a:latin typeface="宋体" panose="02010600030101010101" pitchFamily="2" charset="-122"/>
              <a:ea typeface="宋体" panose="02010600030101010101" pitchFamily="2" charset="-122"/>
              <a:cs typeface="宋体" panose="02010600030101010101" pitchFamily="2" charset="-122"/>
            </a:endParaRPr>
          </a:p>
        </p:txBody>
      </p:sp>
      <p:sp>
        <p:nvSpPr>
          <p:cNvPr id="1048645" name="object 4"/>
          <p:cNvSpPr txBox="1"/>
          <p:nvPr/>
        </p:nvSpPr>
        <p:spPr>
          <a:xfrm>
            <a:off x="7247890" y="5445760"/>
            <a:ext cx="2532380" cy="517525"/>
          </a:xfrm>
          <a:prstGeom prst="rect">
            <a:avLst/>
          </a:prstGeom>
        </p:spPr>
        <p:txBody>
          <a:bodyPr vert="horz" wrap="square" lIns="0" tIns="12700" rIns="0" bIns="0" rtlCol="0">
            <a:spAutoFit/>
          </a:bodyPr>
          <a:p>
            <a:pPr marL="12700">
              <a:lnSpc>
                <a:spcPct val="100000"/>
              </a:lnSpc>
              <a:spcBef>
                <a:spcPts val="100"/>
              </a:spcBef>
            </a:pPr>
            <a:r>
              <a:rPr lang="zh-CN" sz="1600" b="1" dirty="0">
                <a:latin typeface="宋体" panose="02010600030101010101" pitchFamily="2" charset="-122"/>
                <a:cs typeface="宋体" panose="02010600030101010101" pitchFamily="2" charset="-122"/>
              </a:rPr>
              <a:t>输出</a:t>
            </a:r>
            <a:r>
              <a:rPr sz="1600" b="1" dirty="0">
                <a:latin typeface="宋体" panose="02010600030101010101" pitchFamily="2" charset="-122"/>
                <a:cs typeface="宋体" panose="02010600030101010101" pitchFamily="2" charset="-122"/>
              </a:rPr>
              <a:t>：</a:t>
            </a:r>
            <a:r>
              <a:rPr sz="1600" b="1" i="1" dirty="0">
                <a:latin typeface="Times New Roman" panose="02020603050405020304"/>
                <a:cs typeface="Times New Roman" panose="02020603050405020304"/>
              </a:rPr>
              <a:t>X</a:t>
            </a:r>
            <a:r>
              <a:rPr sz="1600" b="1" dirty="0">
                <a:latin typeface="Times New Roman" panose="02020603050405020304"/>
                <a:cs typeface="Times New Roman" panose="02020603050405020304"/>
              </a:rPr>
              <a:t>[2],</a:t>
            </a:r>
            <a:r>
              <a:rPr sz="1600" b="1" i="1" dirty="0">
                <a:latin typeface="Times New Roman" panose="02020603050405020304"/>
                <a:cs typeface="Times New Roman" panose="02020603050405020304"/>
              </a:rPr>
              <a:t>X</a:t>
            </a:r>
            <a:r>
              <a:rPr sz="1600" b="1" dirty="0">
                <a:latin typeface="Times New Roman" panose="02020603050405020304"/>
                <a:cs typeface="Times New Roman" panose="02020603050405020304"/>
              </a:rPr>
              <a:t>[3],</a:t>
            </a:r>
            <a:r>
              <a:rPr sz="1600" b="1" spc="-55" dirty="0">
                <a:latin typeface="Times New Roman" panose="02020603050405020304"/>
                <a:cs typeface="Times New Roman" panose="02020603050405020304"/>
              </a:rPr>
              <a:t> </a:t>
            </a:r>
            <a:r>
              <a:rPr sz="1600" b="1" i="1" dirty="0">
                <a:latin typeface="Times New Roman" panose="02020603050405020304"/>
                <a:cs typeface="Times New Roman" panose="02020603050405020304"/>
              </a:rPr>
              <a:t>X</a:t>
            </a:r>
            <a:r>
              <a:rPr sz="1600" b="1" dirty="0">
                <a:latin typeface="Times New Roman" panose="02020603050405020304"/>
                <a:cs typeface="Times New Roman" panose="02020603050405020304"/>
              </a:rPr>
              <a:t>[4],</a:t>
            </a:r>
            <a:r>
              <a:rPr sz="1600" b="1" spc="-30" dirty="0">
                <a:latin typeface="Times New Roman" panose="02020603050405020304"/>
                <a:cs typeface="Times New Roman" panose="02020603050405020304"/>
              </a:rPr>
              <a:t> </a:t>
            </a:r>
            <a:r>
              <a:rPr sz="1600" b="1" i="1" dirty="0">
                <a:latin typeface="Times New Roman" panose="02020603050405020304"/>
                <a:cs typeface="Times New Roman" panose="02020603050405020304"/>
              </a:rPr>
              <a:t>X</a:t>
            </a:r>
            <a:r>
              <a:rPr sz="1600" b="1" dirty="0">
                <a:latin typeface="Times New Roman" panose="02020603050405020304"/>
                <a:cs typeface="Times New Roman" panose="02020603050405020304"/>
              </a:rPr>
              <a:t>[6],</a:t>
            </a:r>
            <a:r>
              <a:rPr sz="1600" b="1" spc="480" dirty="0">
                <a:latin typeface="Times New Roman" panose="02020603050405020304"/>
                <a:cs typeface="Times New Roman" panose="02020603050405020304"/>
              </a:rPr>
              <a:t> </a:t>
            </a:r>
            <a:endParaRPr sz="1600" b="1" spc="480" dirty="0">
              <a:latin typeface="Times New Roman" panose="02020603050405020304"/>
              <a:cs typeface="Times New Roman" panose="02020603050405020304"/>
            </a:endParaRPr>
          </a:p>
          <a:p>
            <a:pPr marL="12700">
              <a:lnSpc>
                <a:spcPct val="100000"/>
              </a:lnSpc>
              <a:spcBef>
                <a:spcPts val="100"/>
              </a:spcBef>
            </a:pPr>
            <a:r>
              <a:rPr sz="1600" b="1" spc="480" dirty="0">
                <a:latin typeface="Times New Roman" panose="02020603050405020304"/>
                <a:cs typeface="Times New Roman" panose="02020603050405020304"/>
              </a:rPr>
              <a:t> </a:t>
            </a:r>
            <a:r>
              <a:rPr lang="en-US" sz="1600" b="1" spc="480" dirty="0">
                <a:latin typeface="Times New Roman" panose="02020603050405020304"/>
                <a:cs typeface="Times New Roman" panose="02020603050405020304"/>
              </a:rPr>
              <a:t>   </a:t>
            </a:r>
            <a:r>
              <a:rPr sz="1600" b="1" spc="-5" dirty="0">
                <a:latin typeface="宋体" panose="02010600030101010101" pitchFamily="2" charset="-122"/>
                <a:cs typeface="宋体" panose="02010600030101010101" pitchFamily="2" charset="-122"/>
              </a:rPr>
              <a:t>即</a:t>
            </a:r>
            <a:r>
              <a:rPr sz="1600" b="1" spc="-509" dirty="0">
                <a:latin typeface="宋体" panose="02010600030101010101" pitchFamily="2" charset="-122"/>
                <a:cs typeface="宋体" panose="02010600030101010101" pitchFamily="2" charset="-122"/>
              </a:rPr>
              <a:t> </a:t>
            </a:r>
            <a:r>
              <a:rPr sz="1600" b="1" dirty="0">
                <a:latin typeface="Times New Roman" panose="02020603050405020304"/>
                <a:cs typeface="Times New Roman" panose="02020603050405020304"/>
              </a:rPr>
              <a:t>B,</a:t>
            </a:r>
            <a:r>
              <a:rPr sz="1600" b="1" spc="-10" dirty="0">
                <a:latin typeface="Times New Roman" panose="02020603050405020304"/>
                <a:cs typeface="Times New Roman" panose="02020603050405020304"/>
              </a:rPr>
              <a:t> </a:t>
            </a:r>
            <a:r>
              <a:rPr sz="1600" b="1" dirty="0">
                <a:latin typeface="Times New Roman" panose="02020603050405020304"/>
                <a:cs typeface="Times New Roman" panose="02020603050405020304"/>
              </a:rPr>
              <a:t>C,</a:t>
            </a:r>
            <a:r>
              <a:rPr sz="1600" b="1" spc="-5" dirty="0">
                <a:latin typeface="Times New Roman" panose="02020603050405020304"/>
                <a:cs typeface="Times New Roman" panose="02020603050405020304"/>
              </a:rPr>
              <a:t> B,</a:t>
            </a:r>
            <a:r>
              <a:rPr sz="1600" b="1" spc="-110" dirty="0">
                <a:latin typeface="Times New Roman" panose="02020603050405020304"/>
                <a:cs typeface="Times New Roman" panose="02020603050405020304"/>
              </a:rPr>
              <a:t> </a:t>
            </a:r>
            <a:r>
              <a:rPr sz="1600" b="1" dirty="0">
                <a:latin typeface="Times New Roman" panose="02020603050405020304"/>
                <a:cs typeface="Times New Roman" panose="02020603050405020304"/>
              </a:rPr>
              <a:t>A</a:t>
            </a:r>
            <a:endParaRPr sz="1600" b="1" dirty="0">
              <a:latin typeface="Times New Roman" panose="02020603050405020304"/>
              <a:cs typeface="Times New Roman" panose="02020603050405020304"/>
            </a:endParaRPr>
          </a:p>
        </p:txBody>
      </p:sp>
      <p:sp>
        <p:nvSpPr>
          <p:cNvPr id="2" name="文本框 1"/>
          <p:cNvSpPr txBox="1"/>
          <p:nvPr/>
        </p:nvSpPr>
        <p:spPr>
          <a:xfrm>
            <a:off x="3503295" y="6021070"/>
            <a:ext cx="7252970" cy="596265"/>
          </a:xfrm>
          <a:prstGeom prst="rect">
            <a:avLst/>
          </a:prstGeom>
          <a:noFill/>
        </p:spPr>
        <p:txBody>
          <a:bodyPr wrap="square" rtlCol="0">
            <a:spAutoFit/>
          </a:bodyPr>
          <a:p>
            <a:pPr marL="12700" algn="l">
              <a:lnSpc>
                <a:spcPct val="100000"/>
              </a:lnSpc>
              <a:spcBef>
                <a:spcPts val="100"/>
              </a:spcBef>
              <a:buClrTx/>
              <a:buSzTx/>
              <a:buFontTx/>
            </a:pPr>
            <a:r>
              <a:rPr sz="1600" b="1" spc="-5" dirty="0">
                <a:latin typeface="Times New Roman" panose="02020603050405020304"/>
                <a:cs typeface="Times New Roman" panose="02020603050405020304"/>
              </a:rPr>
              <a:t>B[7,6]→B[6,6]→B[5,5]→B[4,5]→B[3,4]→B[3,3]→B[2,2]→B[2,1]→j=0</a:t>
            </a:r>
            <a:endParaRPr sz="1600" b="1" spc="-5" dirty="0">
              <a:latin typeface="Times New Roman" panose="02020603050405020304"/>
              <a:cs typeface="Times New Roman" panose="02020603050405020304"/>
            </a:endParaRPr>
          </a:p>
          <a:p>
            <a:pPr marL="12700" algn="l">
              <a:lnSpc>
                <a:spcPct val="100000"/>
              </a:lnSpc>
              <a:spcBef>
                <a:spcPts val="100"/>
              </a:spcBef>
              <a:buClrTx/>
              <a:buSzTx/>
              <a:buFontTx/>
            </a:pPr>
            <a:r>
              <a:rPr lang="zh-CN" sz="1600" b="1" spc="-5" dirty="0">
                <a:latin typeface="Times New Roman" panose="02020603050405020304"/>
                <a:cs typeface="Times New Roman" panose="02020603050405020304"/>
              </a:rPr>
              <a:t>其中</a:t>
            </a:r>
            <a:r>
              <a:rPr sz="1600" b="1" spc="-5" dirty="0">
                <a:latin typeface="Times New Roman" panose="02020603050405020304"/>
                <a:cs typeface="Times New Roman" panose="02020603050405020304"/>
                <a:sym typeface="+mn-ea"/>
              </a:rPr>
              <a:t>B[6,6]</a:t>
            </a:r>
            <a:r>
              <a:rPr lang="en-US" sz="1600" b="1" spc="-5" dirty="0">
                <a:latin typeface="Times New Roman" panose="02020603050405020304"/>
                <a:cs typeface="Times New Roman" panose="02020603050405020304"/>
                <a:sym typeface="+mn-ea"/>
              </a:rPr>
              <a:t>=</a:t>
            </a:r>
            <a:r>
              <a:rPr sz="1600" b="1" spc="-5" dirty="0">
                <a:latin typeface="Times New Roman" panose="02020603050405020304"/>
                <a:cs typeface="Times New Roman" panose="02020603050405020304"/>
                <a:sym typeface="+mn-ea"/>
              </a:rPr>
              <a:t>B[4,5]</a:t>
            </a:r>
            <a:r>
              <a:rPr lang="en-US" sz="1600" b="1" spc="-5" dirty="0">
                <a:latin typeface="Times New Roman" panose="02020603050405020304"/>
                <a:cs typeface="Times New Roman" panose="02020603050405020304"/>
                <a:sym typeface="+mn-ea"/>
              </a:rPr>
              <a:t>=</a:t>
            </a:r>
            <a:r>
              <a:rPr sz="1600" b="1" spc="-5" dirty="0">
                <a:latin typeface="Times New Roman" panose="02020603050405020304"/>
                <a:cs typeface="Times New Roman" panose="02020603050405020304"/>
                <a:sym typeface="+mn-ea"/>
              </a:rPr>
              <a:t>B[3,3]</a:t>
            </a:r>
            <a:r>
              <a:rPr lang="en-US" sz="1600" b="1" spc="-5" dirty="0">
                <a:latin typeface="Times New Roman" panose="02020603050405020304"/>
                <a:cs typeface="Times New Roman" panose="02020603050405020304"/>
                <a:sym typeface="+mn-ea"/>
              </a:rPr>
              <a:t>=</a:t>
            </a:r>
            <a:r>
              <a:rPr sz="1600" b="1" spc="-5" dirty="0">
                <a:latin typeface="Times New Roman" panose="02020603050405020304"/>
                <a:cs typeface="Times New Roman" panose="02020603050405020304"/>
                <a:sym typeface="+mn-ea"/>
              </a:rPr>
              <a:t>B[2,1]</a:t>
            </a:r>
            <a:r>
              <a:rPr lang="en-US" sz="1600" b="1" spc="-5" dirty="0">
                <a:latin typeface="Times New Roman" panose="02020603050405020304"/>
                <a:cs typeface="Times New Roman" panose="02020603050405020304"/>
                <a:sym typeface="+mn-ea"/>
              </a:rPr>
              <a:t>=</a:t>
            </a:r>
            <a:r>
              <a:rPr lang="zh-CN" altLang="en-US" sz="1600">
                <a:latin typeface="宋体" panose="02010600030101010101" pitchFamily="2" charset="-122"/>
                <a:cs typeface="宋体" panose="02010600030101010101" pitchFamily="2" charset="-122"/>
                <a:sym typeface="+mn-ea"/>
              </a:rPr>
              <a:t> "↖"</a:t>
            </a:r>
            <a:endParaRPr lang="en-US" sz="1600" b="1" spc="-5" dirty="0">
              <a:latin typeface="Times New Roman" panose="02020603050405020304"/>
              <a:cs typeface="Times New Roman" panose="02020603050405020304"/>
              <a:sym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292860" y="1282700"/>
            <a:ext cx="9606280" cy="4906010"/>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6" name="quotation-mark_32371"/>
          <p:cNvSpPr>
            <a:spLocks noChangeAspect="1"/>
          </p:cNvSpPr>
          <p:nvPr/>
        </p:nvSpPr>
        <p:spPr bwMode="auto">
          <a:xfrm>
            <a:off x="1083512" y="1389790"/>
            <a:ext cx="1248905" cy="115913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10000"/>
            </a:schemeClr>
          </a:solidFill>
          <a:ln>
            <a:noFill/>
          </a:ln>
        </p:spPr>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97899" y="252401"/>
            <a:ext cx="2279541" cy="608856"/>
          </a:xfrm>
        </p:spPr>
        <p:txBody>
          <a:bodyPr/>
          <a:lstStyle/>
          <a:p>
            <a:r>
              <a:rPr lang="zh-CN" altLang="en-US" dirty="0"/>
              <a:t>时间</a:t>
            </a:r>
            <a:r>
              <a:rPr lang="zh-CN" altLang="en-US" dirty="0"/>
              <a:t>复杂度</a:t>
            </a:r>
            <a:endParaRPr lang="zh-CN" altLang="en-US" dirty="0"/>
          </a:p>
        </p:txBody>
      </p:sp>
      <p:sp>
        <p:nvSpPr>
          <p:cNvPr id="3" name="文本框 2"/>
          <p:cNvSpPr txBox="1"/>
          <p:nvPr/>
        </p:nvSpPr>
        <p:spPr>
          <a:xfrm>
            <a:off x="1496060" y="1511300"/>
            <a:ext cx="9079230" cy="4815840"/>
          </a:xfrm>
          <a:prstGeom prst="rect">
            <a:avLst/>
          </a:prstGeom>
          <a:noFill/>
        </p:spPr>
        <p:txBody>
          <a:bodyPr wrap="square" rtlCol="0">
            <a:spAutoFit/>
          </a:bodyPr>
          <a:lstStyle/>
          <a:p>
            <a:pPr marL="646430" marR="0" lvl="0" indent="0" algn="l" defTabSz="914400" rtl="0" eaLnBrk="1" fontAlgn="auto" latinLnBrk="0" hangingPunct="1">
              <a:lnSpc>
                <a:spcPct val="100000"/>
              </a:lnSpc>
              <a:spcBef>
                <a:spcPts val="625"/>
              </a:spcBef>
              <a:spcAft>
                <a:spcPts val="0"/>
              </a:spcAft>
              <a:buClrTx/>
              <a:buSzTx/>
              <a:buFontTx/>
              <a:buNone/>
              <a:defRPr/>
            </a:pP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 </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&lt;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28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1</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28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2</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 , </a:t>
            </a:r>
            <a:r>
              <a:rPr kumimoji="0" lang="en-US" altLang="zh-CN" sz="2800" b="1" i="1"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lang="en-US" altLang="zh-CN" sz="2800" b="1" i="1" spc="-7" baseline="-21000" dirty="0">
                <a:solidFill>
                  <a:prstClr val="black"/>
                </a:solidFill>
                <a:latin typeface="宋体" panose="02010600030101010101" pitchFamily="2" charset="-122"/>
                <a:ea typeface="宋体" panose="02010600030101010101" pitchFamily="2" charset="-122"/>
                <a:cs typeface="Times New Roman" panose="02020603050405020304"/>
              </a:rPr>
              <a:t>m</a:t>
            </a:r>
            <a:r>
              <a:rPr kumimoji="0" lang="en-US" altLang="zh-CN" sz="2800" b="1" i="1" u="none" strike="noStrike" kern="1200" cap="none" spc="-165"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&gt;</a:t>
            </a:r>
            <a:endParaRPr kumimoji="0" lang="en-US" altLang="zh-CN" sz="28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a:p>
            <a:pPr marL="646430" marR="0" lvl="0" indent="0" algn="l" defTabSz="914400" rtl="0" eaLnBrk="1" fontAlgn="auto" latinLnBrk="0" hangingPunct="1">
              <a:lnSpc>
                <a:spcPct val="100000"/>
              </a:lnSpc>
              <a:spcBef>
                <a:spcPts val="600"/>
              </a:spcBef>
              <a:spcAft>
                <a:spcPts val="0"/>
              </a:spcAft>
              <a:buClrTx/>
              <a:buSzTx/>
              <a:buFontTx/>
              <a:buNone/>
              <a:defRPr/>
            </a:pP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 </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&lt;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a:t>
            </a:r>
            <a:r>
              <a:rPr kumimoji="0" lang="en-US" altLang="zh-CN" sz="28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1</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a:t>
            </a:r>
            <a:r>
              <a:rPr kumimoji="0" lang="en-US" altLang="zh-CN" sz="28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2</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 , </a:t>
            </a:r>
            <a:r>
              <a:rPr kumimoji="0" lang="en-US" altLang="zh-CN" sz="2800" b="1" i="1"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a:t>
            </a:r>
            <a:r>
              <a:rPr lang="en-US" altLang="zh-CN" sz="2800" b="1" i="1" spc="-7" baseline="-21000" dirty="0">
                <a:solidFill>
                  <a:prstClr val="black"/>
                </a:solidFill>
                <a:latin typeface="宋体" panose="02010600030101010101" pitchFamily="2" charset="-122"/>
                <a:ea typeface="宋体" panose="02010600030101010101" pitchFamily="2" charset="-122"/>
                <a:cs typeface="Times New Roman" panose="02020603050405020304"/>
              </a:rPr>
              <a:t>n</a:t>
            </a:r>
            <a:r>
              <a:rPr kumimoji="0" lang="en-US" altLang="zh-CN" sz="2800" b="1" i="1" u="none" strike="noStrike" kern="1200" cap="none" spc="-337"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&gt;</a:t>
            </a:r>
            <a:endPar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a:p>
            <a:pPr marL="646430">
              <a:spcBef>
                <a:spcPts val="600"/>
              </a:spcBef>
              <a:defRPr/>
            </a:pPr>
            <a:r>
              <a:rPr kumimoji="0" lang="en-US" altLang="zh-CN" sz="2800" b="1" i="1" u="none" strike="noStrike" kern="1200" cap="none" spc="-7"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Z </a:t>
            </a:r>
            <a:r>
              <a:rPr kumimoji="0" lang="en-US" altLang="zh-CN" sz="2800" b="1" i="0" u="none" strike="noStrike" kern="1200" cap="none" spc="-7"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0"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&lt;</a:t>
            </a:r>
            <a:r>
              <a:rPr kumimoji="0" lang="en-US" altLang="zh-CN" sz="2800" b="1" i="1"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z</a:t>
            </a:r>
            <a:r>
              <a:rPr kumimoji="0" lang="en-US" altLang="zh-CN" sz="2800" b="1" i="0" u="none" strike="noStrike" kern="1200" cap="none" spc="0" normalizeH="0" baseline="-21000" noProof="0" dirty="0">
                <a:ln>
                  <a:noFill/>
                </a:ln>
                <a:effectLst/>
                <a:uLnTx/>
                <a:uFillTx/>
                <a:latin typeface="宋体" panose="02010600030101010101" pitchFamily="2" charset="-122"/>
                <a:ea typeface="宋体" panose="02010600030101010101" pitchFamily="2" charset="-122"/>
                <a:cs typeface="Times New Roman" panose="02020603050405020304"/>
              </a:rPr>
              <a:t>1</a:t>
            </a:r>
            <a:r>
              <a:rPr kumimoji="0" lang="en-US" altLang="zh-CN" sz="2800" b="1" i="0"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1"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z</a:t>
            </a:r>
            <a:r>
              <a:rPr kumimoji="0" lang="en-US" altLang="zh-CN" sz="2800" b="1" i="0" u="none" strike="noStrike" kern="1200" cap="none" spc="0" normalizeH="0" baseline="-21000" noProof="0" dirty="0">
                <a:ln>
                  <a:noFill/>
                </a:ln>
                <a:effectLst/>
                <a:uLnTx/>
                <a:uFillTx/>
                <a:latin typeface="宋体" panose="02010600030101010101" pitchFamily="2" charset="-122"/>
                <a:ea typeface="宋体" panose="02010600030101010101" pitchFamily="2" charset="-122"/>
                <a:cs typeface="Times New Roman" panose="02020603050405020304"/>
              </a:rPr>
              <a:t>2</a:t>
            </a:r>
            <a:r>
              <a:rPr kumimoji="0" lang="en-US" altLang="zh-CN" sz="2800" b="1" i="0"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0" u="none" strike="noStrike" kern="1200" cap="none" spc="-7"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 ,</a:t>
            </a:r>
            <a:r>
              <a:rPr lang="en-US" altLang="zh-CN" sz="2800" b="1" i="1" dirty="0">
                <a:latin typeface="宋体" panose="02010600030101010101" pitchFamily="2" charset="-122"/>
                <a:ea typeface="宋体" panose="02010600030101010101" pitchFamily="2" charset="-122"/>
                <a:cs typeface="Times New Roman" panose="02020603050405020304"/>
              </a:rPr>
              <a:t> </a:t>
            </a:r>
            <a:r>
              <a:rPr kumimoji="0" lang="pl-PL" altLang="zh-CN" sz="2400" b="1" i="1" u="none" strike="noStrike" kern="1200" cap="none" spc="100"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z</a:t>
            </a:r>
            <a:r>
              <a:rPr kumimoji="0" lang="en-US" altLang="zh-CN" sz="2000" b="1" i="1" u="none" strike="noStrike" kern="1200" cap="none" spc="69" normalizeH="0" baseline="-25000" noProof="0" dirty="0">
                <a:ln>
                  <a:noFill/>
                </a:ln>
                <a:effectLst/>
                <a:uLnTx/>
                <a:uFillTx/>
                <a:latin typeface="宋体" panose="02010600030101010101" pitchFamily="2" charset="-122"/>
                <a:ea typeface="宋体" panose="02010600030101010101" pitchFamily="2" charset="-122"/>
                <a:cs typeface="Times New Roman" panose="02020603050405020304"/>
              </a:rPr>
              <a:t>k </a:t>
            </a:r>
            <a:r>
              <a:rPr kumimoji="0" lang="en-US" altLang="zh-CN" sz="2800" b="1" i="0" u="none" strike="noStrike" kern="1200" cap="none" spc="-7"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rPr>
              <a:t>&gt;</a:t>
            </a:r>
            <a:endParaRPr kumimoji="0" lang="en-US" altLang="zh-CN" sz="2800" b="0" i="0"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Times New Roman" panose="02020603050405020304"/>
            </a:endParaRPr>
          </a:p>
          <a:p>
            <a:pPr algn="l">
              <a:lnSpc>
                <a:spcPct val="130000"/>
              </a:lnSpc>
            </a:pPr>
            <a:endParaRPr lang="en-US" altLang="zh-CN" sz="2000" dirty="0">
              <a:latin typeface="+mn-ea"/>
            </a:endParaRPr>
          </a:p>
          <a:p>
            <a:pPr algn="l">
              <a:lnSpc>
                <a:spcPct val="130000"/>
              </a:lnSpc>
            </a:pPr>
            <a:r>
              <a:rPr lang="zh-CN" altLang="en-US" sz="2400" dirty="0">
                <a:latin typeface="宋体" panose="02010600030101010101" pitchFamily="2" charset="-122"/>
                <a:ea typeface="宋体" panose="02010600030101010101" pitchFamily="2" charset="-122"/>
              </a:rPr>
              <a:t>  </a:t>
            </a:r>
            <a:r>
              <a:rPr lang="en-US"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对于蛮力算法而言，时间复杂度达到</a:t>
            </a:r>
            <a:r>
              <a:rPr lang="en-US" altLang="zh-CN" sz="2400" dirty="0">
                <a:latin typeface="宋体" panose="02010600030101010101" pitchFamily="2" charset="-122"/>
                <a:ea typeface="宋体" panose="02010600030101010101" pitchFamily="2" charset="-122"/>
              </a:rPr>
              <a:t>O(n*2^m)</a:t>
            </a:r>
            <a:r>
              <a:rPr lang="zh-CN" altLang="en-US" sz="2400" dirty="0">
                <a:latin typeface="宋体" panose="02010600030101010101" pitchFamily="2" charset="-122"/>
                <a:ea typeface="宋体" panose="02010600030101010101" pitchFamily="2" charset="-122"/>
              </a:rPr>
              <a:t>，能否利用动态规划算法使时间复杂度达到</a:t>
            </a:r>
            <a:r>
              <a:rPr lang="en-US" altLang="zh-CN" sz="2400" dirty="0">
                <a:latin typeface="宋体" panose="02010600030101010101" pitchFamily="2" charset="-122"/>
                <a:ea typeface="宋体" panose="02010600030101010101" pitchFamily="2" charset="-122"/>
              </a:rPr>
              <a:t>O(m*n)</a:t>
            </a:r>
            <a:endParaRPr lang="en-US" altLang="zh-CN" sz="2400" dirty="0">
              <a:latin typeface="宋体" panose="02010600030101010101" pitchFamily="2" charset="-122"/>
              <a:ea typeface="宋体" panose="02010600030101010101" pitchFamily="2" charset="-122"/>
            </a:endParaRPr>
          </a:p>
          <a:p>
            <a:pPr algn="l">
              <a:lnSpc>
                <a:spcPct val="130000"/>
              </a:lnSpc>
            </a:pPr>
            <a:r>
              <a:rPr lang="en-US"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对于</a:t>
            </a:r>
            <a:r>
              <a:rPr lang="en-US" altLang="zh-CN" sz="2400" dirty="0">
                <a:latin typeface="宋体" panose="02010600030101010101" pitchFamily="2" charset="-122"/>
                <a:ea typeface="宋体" panose="02010600030101010101" pitchFamily="2" charset="-122"/>
              </a:rPr>
              <a:t>X</a:t>
            </a:r>
            <a:r>
              <a:rPr lang="zh-CN" altLang="en-US" sz="2400" dirty="0">
                <a:latin typeface="宋体" panose="02010600030101010101" pitchFamily="2" charset="-122"/>
                <a:ea typeface="宋体" panose="02010600030101010101" pitchFamily="2" charset="-122"/>
              </a:rPr>
              <a:t>和</a:t>
            </a:r>
            <a:r>
              <a:rPr lang="en-US" altLang="zh-CN" sz="2400" dirty="0">
                <a:latin typeface="宋体" panose="02010600030101010101" pitchFamily="2" charset="-122"/>
                <a:ea typeface="宋体" panose="02010600030101010101" pitchFamily="2" charset="-122"/>
              </a:rPr>
              <a:t>Y</a:t>
            </a:r>
            <a:r>
              <a:rPr lang="zh-CN" altLang="en-US" sz="2400" dirty="0">
                <a:latin typeface="宋体" panose="02010600030101010101" pitchFamily="2" charset="-122"/>
                <a:ea typeface="宋体" panose="02010600030101010101" pitchFamily="2" charset="-122"/>
              </a:rPr>
              <a:t>两个子问题而言，</a:t>
            </a:r>
            <a:r>
              <a:rPr lang="en-US" altLang="zh-CN" sz="2400" dirty="0">
                <a:latin typeface="宋体" panose="02010600030101010101" pitchFamily="2" charset="-122"/>
                <a:ea typeface="宋体" panose="02010600030101010101" pitchFamily="2" charset="-122"/>
              </a:rPr>
              <a:t>X</a:t>
            </a:r>
            <a:r>
              <a:rPr lang="zh-CN" altLang="en-US" sz="2400" dirty="0">
                <a:latin typeface="宋体" panose="02010600030101010101" pitchFamily="2" charset="-122"/>
                <a:ea typeface="宋体" panose="02010600030101010101" pitchFamily="2" charset="-122"/>
              </a:rPr>
              <a:t>的终止位置是</a:t>
            </a:r>
            <a:r>
              <a:rPr lang="en-US" altLang="zh-CN" sz="2400" dirty="0" err="1">
                <a:latin typeface="宋体" panose="02010600030101010101" pitchFamily="2" charset="-122"/>
                <a:ea typeface="宋体" panose="02010600030101010101" pitchFamily="2" charset="-122"/>
              </a:rPr>
              <a:t>m,Y</a:t>
            </a:r>
            <a:r>
              <a:rPr lang="zh-CN" altLang="en-US" sz="2400" dirty="0">
                <a:latin typeface="宋体" panose="02010600030101010101" pitchFamily="2" charset="-122"/>
                <a:ea typeface="宋体" panose="02010600030101010101" pitchFamily="2" charset="-122"/>
              </a:rPr>
              <a:t>的终止是</a:t>
            </a:r>
            <a:r>
              <a:rPr lang="en-US" altLang="zh-CN" sz="2400" dirty="0">
                <a:latin typeface="宋体" panose="02010600030101010101" pitchFamily="2" charset="-122"/>
                <a:ea typeface="宋体" panose="02010600030101010101" pitchFamily="2" charset="-122"/>
              </a:rPr>
              <a:t>n</a:t>
            </a:r>
            <a:endParaRPr lang="en-US" altLang="zh-CN" sz="2400" dirty="0">
              <a:latin typeface="宋体" panose="02010600030101010101" pitchFamily="2" charset="-122"/>
              <a:ea typeface="宋体" panose="02010600030101010101" pitchFamily="2" charset="-122"/>
            </a:endParaRPr>
          </a:p>
          <a:p>
            <a:pPr algn="l">
              <a:lnSpc>
                <a:spcPct val="130000"/>
              </a:lnSpc>
            </a:pPr>
            <a:r>
              <a:rPr lang="zh-CN" altLang="en-US" sz="2400" dirty="0">
                <a:latin typeface="宋体" panose="02010600030101010101" pitchFamily="2" charset="-122"/>
                <a:ea typeface="宋体" panose="02010600030101010101" pitchFamily="2" charset="-122"/>
              </a:rPr>
              <a:t>代表</a:t>
            </a:r>
            <a:r>
              <a:rPr lang="en-US" altLang="zh-CN" sz="2400" dirty="0" err="1">
                <a:latin typeface="宋体" panose="02010600030101010101" pitchFamily="2" charset="-122"/>
                <a:ea typeface="宋体" panose="02010600030101010101" pitchFamily="2" charset="-122"/>
              </a:rPr>
              <a:t>i</a:t>
            </a:r>
            <a:r>
              <a:rPr lang="zh-CN" altLang="en-US" sz="2400" dirty="0">
                <a:latin typeface="宋体" panose="02010600030101010101" pitchFamily="2" charset="-122"/>
                <a:ea typeface="宋体" panose="02010600030101010101" pitchFamily="2" charset="-122"/>
              </a:rPr>
              <a:t>和</a:t>
            </a:r>
            <a:r>
              <a:rPr lang="en-US" altLang="zh-CN" sz="2400" dirty="0">
                <a:latin typeface="宋体" panose="02010600030101010101" pitchFamily="2" charset="-122"/>
                <a:ea typeface="宋体" panose="02010600030101010101" pitchFamily="2" charset="-122"/>
              </a:rPr>
              <a:t>j</a:t>
            </a:r>
            <a:r>
              <a:rPr lang="zh-CN" altLang="en-US" sz="2400" dirty="0">
                <a:latin typeface="宋体" panose="02010600030101010101" pitchFamily="2" charset="-122"/>
                <a:ea typeface="宋体" panose="02010600030101010101" pitchFamily="2" charset="-122"/>
              </a:rPr>
              <a:t>共同决定子问题输入</a:t>
            </a:r>
            <a:endParaRPr lang="en-US" altLang="zh-CN" sz="2400" dirty="0">
              <a:latin typeface="宋体" panose="02010600030101010101" pitchFamily="2" charset="-122"/>
              <a:ea typeface="宋体" panose="02010600030101010101" pitchFamily="2" charset="-122"/>
            </a:endParaRPr>
          </a:p>
          <a:p>
            <a:pPr algn="l">
              <a:lnSpc>
                <a:spcPct val="130000"/>
              </a:lnSpc>
            </a:pPr>
            <a:r>
              <a:rPr lang="en-US" altLang="zh-CN" sz="2400" dirty="0">
                <a:latin typeface="宋体" panose="02010600030101010101" pitchFamily="2" charset="-122"/>
                <a:ea typeface="宋体" panose="02010600030101010101" pitchFamily="2" charset="-122"/>
              </a:rPr>
              <a:t>  </a:t>
            </a:r>
            <a:endParaRPr lang="en-US" altLang="zh-CN" sz="2400" dirty="0">
              <a:latin typeface="宋体" panose="02010600030101010101" pitchFamily="2" charset="-122"/>
              <a:ea typeface="宋体" panose="02010600030101010101" pitchFamily="2" charset="-122"/>
            </a:endParaRPr>
          </a:p>
          <a:p>
            <a:pPr algn="l">
              <a:lnSpc>
                <a:spcPct val="130000"/>
              </a:lnSpc>
            </a:pPr>
            <a:r>
              <a:rPr lang="en-US" altLang="zh-CN" sz="2400" dirty="0">
                <a:latin typeface="宋体" panose="02010600030101010101" pitchFamily="2" charset="-122"/>
                <a:ea typeface="宋体" panose="02010600030101010101" pitchFamily="2" charset="-122"/>
              </a:rPr>
              <a:t>  </a:t>
            </a:r>
            <a:endParaRPr lang="zh-CN" altLang="en-US" sz="2400" dirty="0">
              <a:latin typeface="宋体" panose="02010600030101010101" pitchFamily="2" charset="-122"/>
              <a:ea typeface="宋体" panose="02010600030101010101" pitchFamily="2"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descr="图片包含 树, 户外, 草, 天空&#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0" b="20"/>
          <a:stretch>
            <a:fillRect/>
          </a:stretch>
        </p:blipFill>
        <p:spPr/>
      </p:pic>
      <p:cxnSp>
        <p:nvCxnSpPr>
          <p:cNvPr id="4" name="直接连接符 3"/>
          <p:cNvCxnSpPr>
            <a:endCxn id="6" idx="1"/>
          </p:cNvCxnSpPr>
          <p:nvPr/>
        </p:nvCxnSpPr>
        <p:spPr>
          <a:xfrm>
            <a:off x="0"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矩形: 圆角 5"/>
          <p:cNvSpPr/>
          <p:nvPr/>
        </p:nvSpPr>
        <p:spPr>
          <a:xfrm>
            <a:off x="4224759" y="3700650"/>
            <a:ext cx="3742482"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4717649" y="3763675"/>
            <a:ext cx="2756702" cy="583565"/>
          </a:xfrm>
          <a:prstGeom prst="rect">
            <a:avLst/>
          </a:prstGeom>
          <a:noFill/>
        </p:spPr>
        <p:txBody>
          <a:bodyPr wrap="square" rtlCol="0">
            <a:spAutoFit/>
          </a:bodyPr>
          <a:lstStyle/>
          <a:p>
            <a:pPr algn="ctr"/>
            <a:r>
              <a:rPr lang="en-US" altLang="zh-CN" sz="3200" dirty="0">
                <a:solidFill>
                  <a:schemeClr val="bg1"/>
                </a:solidFill>
                <a:latin typeface="+mj-ea"/>
                <a:ea typeface="+mj-ea"/>
              </a:rPr>
              <a:t>PART   04</a:t>
            </a:r>
            <a:endParaRPr lang="zh-CN" altLang="en-US" sz="3200" dirty="0">
              <a:solidFill>
                <a:schemeClr val="bg1"/>
              </a:solidFill>
              <a:latin typeface="+mj-ea"/>
              <a:ea typeface="+mj-ea"/>
            </a:endParaRPr>
          </a:p>
        </p:txBody>
      </p:sp>
      <p:cxnSp>
        <p:nvCxnSpPr>
          <p:cNvPr id="14" name="直接连接符 13"/>
          <p:cNvCxnSpPr/>
          <p:nvPr/>
        </p:nvCxnSpPr>
        <p:spPr>
          <a:xfrm>
            <a:off x="7967241"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421038" y="4760727"/>
            <a:ext cx="7349924" cy="829945"/>
          </a:xfrm>
          <a:prstGeom prst="rect">
            <a:avLst/>
          </a:prstGeom>
          <a:noFill/>
        </p:spPr>
        <p:txBody>
          <a:bodyPr wrap="square" rtlCol="0">
            <a:spAutoFit/>
          </a:bodyPr>
          <a:lstStyle/>
          <a:p>
            <a:pPr algn="ctr"/>
            <a:r>
              <a:rPr lang="zh-CN" altLang="en-US" sz="4800" dirty="0">
                <a:solidFill>
                  <a:schemeClr val="tx1">
                    <a:lumMod val="85000"/>
                    <a:lumOff val="15000"/>
                  </a:schemeClr>
                </a:solidFill>
                <a:latin typeface="+mj-ea"/>
                <a:ea typeface="+mj-ea"/>
              </a:rPr>
              <a:t>其他算法</a:t>
            </a:r>
            <a:endParaRPr lang="zh-CN" altLang="en-US" sz="2800" dirty="0">
              <a:solidFill>
                <a:schemeClr val="tx1">
                  <a:lumMod val="85000"/>
                  <a:lumOff val="15000"/>
                </a:schemeClr>
              </a:solidFill>
              <a:latin typeface="宋体" panose="02010600030101010101" pitchFamily="2" charset="-122"/>
              <a:ea typeface="宋体" panose="02010600030101010101" pitchFamily="2" charset="-122"/>
            </a:endParaRPr>
          </a:p>
        </p:txBody>
      </p:sp>
      <p:sp>
        <p:nvSpPr>
          <p:cNvPr id="11" name="等腰三角形 10"/>
          <p:cNvSpPr/>
          <p:nvPr/>
        </p:nvSpPr>
        <p:spPr>
          <a:xfrm>
            <a:off x="5922380" y="6558655"/>
            <a:ext cx="347240" cy="29934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400"/>
            <a:ext cx="1923941" cy="608856"/>
          </a:xfrm>
        </p:spPr>
        <p:txBody>
          <a:bodyPr/>
          <a:p>
            <a:r>
              <a:rPr lang="zh-CN" altLang="en-US"/>
              <a:t>算法思想</a:t>
            </a:r>
            <a:endParaRPr lang="zh-CN" altLang="en-US"/>
          </a:p>
        </p:txBody>
      </p:sp>
      <p:sp>
        <p:nvSpPr>
          <p:cNvPr id="3" name="文本框 2"/>
          <p:cNvSpPr txBox="1"/>
          <p:nvPr/>
        </p:nvSpPr>
        <p:spPr>
          <a:xfrm>
            <a:off x="554990" y="2744470"/>
            <a:ext cx="10502265" cy="2061210"/>
          </a:xfrm>
          <a:prstGeom prst="rect">
            <a:avLst/>
          </a:prstGeom>
          <a:noFill/>
        </p:spPr>
        <p:txBody>
          <a:bodyPr wrap="square" rtlCol="0">
            <a:spAutoFit/>
          </a:bodyPr>
          <a:p>
            <a:r>
              <a:rPr lang="zh-CN" altLang="en-US" sz="3200" dirty="0">
                <a:latin typeface="宋体" panose="02010600030101010101" pitchFamily="2" charset="-122"/>
                <a:cs typeface="宋体" panose="02010600030101010101" pitchFamily="2" charset="-122"/>
                <a:sym typeface="+mn-ea"/>
              </a:rPr>
              <a:t>Step1： 遍历X数组，利用二维动态数组</a:t>
            </a:r>
            <a:r>
              <a:rPr lang="en-US" altLang="zh-CN" sz="3200" dirty="0">
                <a:latin typeface="宋体" panose="02010600030101010101" pitchFamily="2" charset="-122"/>
                <a:cs typeface="宋体" panose="02010600030101010101" pitchFamily="2" charset="-122"/>
                <a:sym typeface="+mn-ea"/>
              </a:rPr>
              <a:t>X</a:t>
            </a:r>
            <a:r>
              <a:rPr lang="zh-CN" altLang="en-US" sz="3200" dirty="0">
                <a:latin typeface="宋体" panose="02010600030101010101" pitchFamily="2" charset="-122"/>
                <a:cs typeface="宋体" panose="02010600030101010101" pitchFamily="2" charset="-122"/>
                <a:sym typeface="+mn-ea"/>
              </a:rPr>
              <a:t>记录下与</a:t>
            </a:r>
            <a:r>
              <a:rPr lang="en-US" altLang="zh-CN" sz="3200" dirty="0">
                <a:latin typeface="宋体" panose="02010600030101010101" pitchFamily="2" charset="-122"/>
                <a:cs typeface="宋体" panose="02010600030101010101" pitchFamily="2" charset="-122"/>
                <a:sym typeface="+mn-ea"/>
              </a:rPr>
              <a:t>B</a:t>
            </a:r>
            <a:r>
              <a:rPr lang="zh-CN" altLang="en-US" sz="3200" dirty="0">
                <a:latin typeface="宋体" panose="02010600030101010101" pitchFamily="2" charset="-122"/>
                <a:cs typeface="宋体" panose="02010600030101010101" pitchFamily="2" charset="-122"/>
                <a:sym typeface="+mn-ea"/>
              </a:rPr>
              <a:t>[i]相同的Y的下标。</a:t>
            </a:r>
            <a:endParaRPr lang="zh-CN" altLang="en-US" sz="3200" dirty="0">
              <a:latin typeface="宋体" panose="02010600030101010101" pitchFamily="2" charset="-122"/>
              <a:cs typeface="宋体" panose="02010600030101010101" pitchFamily="2" charset="-122"/>
              <a:sym typeface="+mn-ea"/>
            </a:endParaRPr>
          </a:p>
          <a:p>
            <a:r>
              <a:rPr lang="zh-CN" altLang="en-US" sz="3200" dirty="0">
                <a:latin typeface="宋体" panose="02010600030101010101" pitchFamily="2" charset="-122"/>
                <a:cs typeface="宋体" panose="02010600030101010101" pitchFamily="2" charset="-122"/>
                <a:sym typeface="+mn-ea"/>
              </a:rPr>
              <a:t>Step2： 计算m中最长上升子序列的长度（动态规划</a:t>
            </a:r>
            <a:r>
              <a:rPr lang="zh-CN" altLang="en-US" sz="3200" dirty="0">
                <a:latin typeface="宋体" panose="02010600030101010101" pitchFamily="2" charset="-122"/>
                <a:cs typeface="宋体" panose="02010600030101010101" pitchFamily="2" charset="-122"/>
                <a:sym typeface="+mn-ea"/>
              </a:rPr>
              <a:t>算法）。</a:t>
            </a:r>
            <a:endParaRPr lang="zh-CN" altLang="en-US" sz="3200" dirty="0">
              <a:latin typeface="宋体" panose="02010600030101010101" pitchFamily="2" charset="-122"/>
              <a:cs typeface="宋体" panose="02010600030101010101" pitchFamily="2" charset="-122"/>
              <a:sym typeface="+mn-ea"/>
            </a:endParaRPr>
          </a:p>
        </p:txBody>
      </p:sp>
      <p:sp>
        <p:nvSpPr>
          <p:cNvPr id="4" name="文本框 3"/>
          <p:cNvSpPr txBox="1"/>
          <p:nvPr/>
        </p:nvSpPr>
        <p:spPr>
          <a:xfrm>
            <a:off x="393065" y="1532255"/>
            <a:ext cx="6972935" cy="730885"/>
          </a:xfrm>
          <a:prstGeom prst="rect">
            <a:avLst/>
          </a:prstGeom>
          <a:noFill/>
        </p:spPr>
        <p:txBody>
          <a:bodyPr wrap="square" rtlCol="0" anchor="t">
            <a:spAutoFit/>
          </a:bodyPr>
          <a:p>
            <a:pPr algn="l">
              <a:lnSpc>
                <a:spcPct val="130000"/>
              </a:lnSpc>
            </a:pPr>
            <a:r>
              <a:rPr lang="zh-CN" altLang="en-US" sz="3200" dirty="0" smtClean="0">
                <a:latin typeface="+mn-ea"/>
              </a:rPr>
              <a:t>算法步骤：</a:t>
            </a:r>
            <a:endParaRPr lang="zh-CN" altLang="en-US" sz="3200" dirty="0" smtClean="0">
              <a:latin typeface="+mn-e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127109" y="261290"/>
            <a:ext cx="1923941" cy="608856"/>
          </a:xfrm>
        </p:spPr>
        <p:txBody>
          <a:bodyPr/>
          <a:p>
            <a:r>
              <a:rPr lang="zh-CN" altLang="en-US"/>
              <a:t>算法思想</a:t>
            </a:r>
            <a:endParaRPr lang="zh-CN" altLang="en-US"/>
          </a:p>
        </p:txBody>
      </p:sp>
      <p:sp>
        <p:nvSpPr>
          <p:cNvPr id="13" name="object 7"/>
          <p:cNvSpPr txBox="1"/>
          <p:nvPr/>
        </p:nvSpPr>
        <p:spPr>
          <a:xfrm>
            <a:off x="3431540" y="5484495"/>
            <a:ext cx="6669405" cy="588645"/>
          </a:xfrm>
          <a:prstGeom prst="rect">
            <a:avLst/>
          </a:prstGeom>
        </p:spPr>
        <p:txBody>
          <a:bodyPr vert="horz" wrap="square" lIns="0" tIns="15240" rIns="0" bIns="0" rtlCol="0">
            <a:spAutoFit/>
          </a:bodyPr>
          <a:p>
            <a:pPr marL="38100">
              <a:lnSpc>
                <a:spcPct val="100000"/>
              </a:lnSpc>
              <a:spcBef>
                <a:spcPts val="120"/>
              </a:spcBef>
            </a:pPr>
            <a:endParaRPr sz="2200" baseline="-24000">
              <a:latin typeface="Times New Roman" panose="02020603050405020304"/>
              <a:cs typeface="Times New Roman" panose="02020603050405020304"/>
            </a:endParaRPr>
          </a:p>
          <a:p>
            <a:pPr marL="38100">
              <a:lnSpc>
                <a:spcPct val="100000"/>
              </a:lnSpc>
              <a:spcBef>
                <a:spcPts val="120"/>
              </a:spcBef>
            </a:pPr>
            <a:endParaRPr lang="en-US" sz="2200" b="1" spc="10" dirty="0">
              <a:latin typeface="Times New Roman" panose="02020603050405020304"/>
              <a:cs typeface="Times New Roman" panose="02020603050405020304"/>
            </a:endParaRPr>
          </a:p>
        </p:txBody>
      </p:sp>
      <p:sp>
        <p:nvSpPr>
          <p:cNvPr id="18" name="object 12"/>
          <p:cNvSpPr txBox="1"/>
          <p:nvPr/>
        </p:nvSpPr>
        <p:spPr>
          <a:xfrm>
            <a:off x="1991360" y="3284855"/>
            <a:ext cx="8305165" cy="2477135"/>
          </a:xfrm>
          <a:prstGeom prst="rect">
            <a:avLst/>
          </a:prstGeom>
        </p:spPr>
        <p:txBody>
          <a:bodyPr vert="horz" wrap="square" lIns="0" tIns="15240" rIns="0" bIns="0" rtlCol="0">
            <a:spAutoFit/>
          </a:bodyPr>
          <a:p>
            <a:pPr marL="12700">
              <a:lnSpc>
                <a:spcPct val="100000"/>
              </a:lnSpc>
              <a:spcBef>
                <a:spcPts val="120"/>
              </a:spcBef>
            </a:pPr>
            <a:r>
              <a:rPr lang="en-US" sz="2200" spc="-170" dirty="0">
                <a:latin typeface="宋体" panose="02010600030101010101" pitchFamily="2" charset="-122"/>
                <a:cs typeface="宋体" panose="02010600030101010101" pitchFamily="2" charset="-122"/>
              </a:rPr>
              <a:t>dp</a:t>
            </a:r>
            <a:r>
              <a:rPr lang="zh-CN" altLang="en-US" sz="2200" spc="-170" dirty="0">
                <a:latin typeface="宋体" panose="02010600030101010101" pitchFamily="2" charset="-122"/>
                <a:cs typeface="宋体" panose="02010600030101010101" pitchFamily="2" charset="-122"/>
              </a:rPr>
              <a:t>：</a:t>
            </a:r>
            <a:r>
              <a:rPr lang="en-US" altLang="zh-CN" sz="2200" spc="-170" dirty="0">
                <a:latin typeface="宋体" panose="02010600030101010101" pitchFamily="2" charset="-122"/>
                <a:cs typeface="宋体" panose="02010600030101010101" pitchFamily="2" charset="-122"/>
              </a:rPr>
              <a:t> </a:t>
            </a:r>
            <a:r>
              <a:rPr lang="en-US" sz="2200" spc="-170" dirty="0">
                <a:latin typeface="宋体" panose="02010600030101010101" pitchFamily="2" charset="-122"/>
                <a:cs typeface="宋体" panose="02010600030101010101" pitchFamily="2" charset="-122"/>
              </a:rPr>
              <a:t>1    1+1=2	  1+1=2   1+2=3     1+3=4   1+2=3    1+2=3 </a:t>
            </a:r>
            <a:endParaRPr lang="en-US" sz="2200" spc="-170" dirty="0">
              <a:latin typeface="宋体" panose="02010600030101010101" pitchFamily="2" charset="-122"/>
              <a:cs typeface="宋体" panose="02010600030101010101" pitchFamily="2" charset="-122"/>
            </a:endParaRPr>
          </a:p>
          <a:p>
            <a:pPr marL="12700">
              <a:lnSpc>
                <a:spcPct val="100000"/>
              </a:lnSpc>
              <a:spcBef>
                <a:spcPts val="120"/>
              </a:spcBef>
            </a:pPr>
            <a:endParaRPr lang="en-US" sz="2200" spc="-170" dirty="0">
              <a:latin typeface="宋体" panose="02010600030101010101" pitchFamily="2" charset="-122"/>
              <a:cs typeface="宋体" panose="02010600030101010101" pitchFamily="2" charset="-122"/>
            </a:endParaRPr>
          </a:p>
          <a:p>
            <a:pPr marL="12700">
              <a:lnSpc>
                <a:spcPct val="100000"/>
              </a:lnSpc>
              <a:spcBef>
                <a:spcPts val="120"/>
              </a:spcBef>
            </a:pPr>
            <a:endParaRPr lang="en-US" sz="2200" spc="-170" dirty="0">
              <a:latin typeface="宋体" panose="02010600030101010101" pitchFamily="2" charset="-122"/>
              <a:cs typeface="宋体" panose="02010600030101010101" pitchFamily="2" charset="-122"/>
            </a:endParaRPr>
          </a:p>
          <a:p>
            <a:pPr marL="12700">
              <a:lnSpc>
                <a:spcPct val="100000"/>
              </a:lnSpc>
              <a:spcBef>
                <a:spcPts val="120"/>
              </a:spcBef>
            </a:pPr>
            <a:r>
              <a:rPr lang="zh-CN" altLang="en-US" sz="2200" spc="-170" dirty="0">
                <a:latin typeface="宋体" panose="02010600030101010101" pitchFamily="2" charset="-122"/>
                <a:cs typeface="宋体" panose="02010600030101010101" pitchFamily="2" charset="-122"/>
              </a:rPr>
              <a:t>每次比较都是与前一个子序列的末端元素作比较，若比较大，则</a:t>
            </a:r>
            <a:r>
              <a:rPr lang="en-US" altLang="zh-CN" sz="2200" spc="-170" dirty="0">
                <a:latin typeface="宋体" panose="02010600030101010101" pitchFamily="2" charset="-122"/>
                <a:cs typeface="宋体" panose="02010600030101010101" pitchFamily="2" charset="-122"/>
              </a:rPr>
              <a:t>dp+1</a:t>
            </a:r>
            <a:endParaRPr lang="en-US" altLang="zh-CN" sz="2200" spc="-170" dirty="0">
              <a:latin typeface="宋体" panose="02010600030101010101" pitchFamily="2" charset="-122"/>
              <a:cs typeface="宋体" panose="02010600030101010101" pitchFamily="2" charset="-122"/>
            </a:endParaRPr>
          </a:p>
          <a:p>
            <a:pPr marL="12700">
              <a:lnSpc>
                <a:spcPct val="100000"/>
              </a:lnSpc>
              <a:spcBef>
                <a:spcPts val="120"/>
              </a:spcBef>
            </a:pPr>
            <a:endParaRPr lang="en-US" altLang="zh-CN" sz="2200" spc="-170" dirty="0">
              <a:latin typeface="宋体" panose="02010600030101010101" pitchFamily="2" charset="-122"/>
              <a:cs typeface="宋体" panose="02010600030101010101" pitchFamily="2" charset="-122"/>
            </a:endParaRPr>
          </a:p>
          <a:p>
            <a:pPr marL="12700">
              <a:lnSpc>
                <a:spcPct val="100000"/>
              </a:lnSpc>
              <a:spcBef>
                <a:spcPts val="120"/>
              </a:spcBef>
            </a:pPr>
            <a:endParaRPr lang="en-US" sz="2200" spc="-170" dirty="0">
              <a:latin typeface="宋体" panose="02010600030101010101" pitchFamily="2" charset="-122"/>
              <a:cs typeface="宋体" panose="02010600030101010101" pitchFamily="2" charset="-122"/>
            </a:endParaRPr>
          </a:p>
          <a:p>
            <a:pPr marL="12700">
              <a:lnSpc>
                <a:spcPct val="100000"/>
              </a:lnSpc>
              <a:spcBef>
                <a:spcPts val="120"/>
              </a:spcBef>
            </a:pPr>
            <a:r>
              <a:rPr lang="zh-CN" altLang="en-US" sz="2200" spc="-170" dirty="0">
                <a:solidFill>
                  <a:srgbClr val="FF0000"/>
                </a:solidFill>
                <a:latin typeface="宋体" panose="02010600030101010101" pitchFamily="2" charset="-122"/>
                <a:cs typeface="宋体" panose="02010600030101010101" pitchFamily="2" charset="-122"/>
              </a:rPr>
              <a:t>体现了</a:t>
            </a:r>
            <a:r>
              <a:rPr lang="en-US" sz="2200" spc="-170" dirty="0">
                <a:solidFill>
                  <a:srgbClr val="FF0000"/>
                </a:solidFill>
                <a:latin typeface="宋体" panose="02010600030101010101" pitchFamily="2" charset="-122"/>
                <a:cs typeface="宋体" panose="02010600030101010101" pitchFamily="2" charset="-122"/>
              </a:rPr>
              <a:t>每步求解的问题是后面阶段求解问题的子问题</a:t>
            </a:r>
            <a:r>
              <a:rPr lang="en-US" sz="2200" spc="-170" dirty="0">
                <a:latin typeface="宋体" panose="02010600030101010101" pitchFamily="2" charset="-122"/>
                <a:cs typeface="宋体" panose="02010600030101010101" pitchFamily="2" charset="-122"/>
              </a:rPr>
              <a:t>。</a:t>
            </a:r>
            <a:endParaRPr lang="zh-CN" altLang="en-US" sz="2200" spc="-170" dirty="0">
              <a:latin typeface="宋体" panose="02010600030101010101" pitchFamily="2" charset="-122"/>
              <a:cs typeface="宋体" panose="02010600030101010101" pitchFamily="2" charset="-122"/>
            </a:endParaRPr>
          </a:p>
        </p:txBody>
      </p:sp>
      <p:sp>
        <p:nvSpPr>
          <p:cNvPr id="5" name="文本框 4"/>
          <p:cNvSpPr txBox="1"/>
          <p:nvPr/>
        </p:nvSpPr>
        <p:spPr>
          <a:xfrm>
            <a:off x="2497455" y="1557020"/>
            <a:ext cx="3617595" cy="491490"/>
          </a:xfrm>
          <a:prstGeom prst="rect">
            <a:avLst/>
          </a:prstGeom>
          <a:noFill/>
        </p:spPr>
        <p:txBody>
          <a:bodyPr wrap="square" rtlCol="0" anchor="t">
            <a:spAutoFit/>
          </a:bodyPr>
          <a:p>
            <a:pPr algn="l">
              <a:lnSpc>
                <a:spcPct val="130000"/>
              </a:lnSpc>
            </a:pPr>
            <a:r>
              <a:rPr lang="en-US" altLang="zh-CN" sz="2000" dirty="0" smtClean="0">
                <a:latin typeface="+mn-ea"/>
              </a:rPr>
              <a:t>Step2</a:t>
            </a:r>
            <a:r>
              <a:rPr lang="zh-CN" altLang="en-US" sz="2000" dirty="0" smtClean="0">
                <a:latin typeface="+mn-ea"/>
              </a:rPr>
              <a:t>：</a:t>
            </a:r>
            <a:r>
              <a:rPr lang="zh-CN" altLang="en-US" sz="2000" dirty="0" smtClean="0">
                <a:latin typeface="+mn-ea"/>
              </a:rPr>
              <a:t>求最长上升</a:t>
            </a:r>
            <a:r>
              <a:rPr lang="zh-CN" altLang="en-US" sz="2000" dirty="0" smtClean="0">
                <a:latin typeface="+mn-ea"/>
              </a:rPr>
              <a:t>子序列</a:t>
            </a:r>
            <a:endParaRPr lang="zh-CN" altLang="en-US" sz="2000" dirty="0" smtClean="0">
              <a:latin typeface="+mn-ea"/>
            </a:endParaRPr>
          </a:p>
        </p:txBody>
      </p:sp>
      <p:sp>
        <p:nvSpPr>
          <p:cNvPr id="6" name="文本框 5"/>
          <p:cNvSpPr txBox="1"/>
          <p:nvPr/>
        </p:nvSpPr>
        <p:spPr>
          <a:xfrm>
            <a:off x="2497455" y="2492375"/>
            <a:ext cx="6036945" cy="491490"/>
          </a:xfrm>
          <a:prstGeom prst="rect">
            <a:avLst/>
          </a:prstGeom>
          <a:noFill/>
        </p:spPr>
        <p:txBody>
          <a:bodyPr wrap="square" rtlCol="0" anchor="t">
            <a:spAutoFit/>
          </a:bodyPr>
          <a:p>
            <a:pPr algn="l">
              <a:lnSpc>
                <a:spcPct val="130000"/>
              </a:lnSpc>
            </a:pPr>
            <a:r>
              <a:rPr lang="en-US" altLang="zh-CN" sz="2000" dirty="0" smtClean="0">
                <a:latin typeface="+mn-ea"/>
              </a:rPr>
              <a:t>1           7          2          5            6           4           3</a:t>
            </a:r>
            <a:endParaRPr lang="en-US" altLang="zh-CN" sz="2000" dirty="0" smtClean="0">
              <a:latin typeface="+mn-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400"/>
            <a:ext cx="1923941" cy="608856"/>
          </a:xfrm>
        </p:spPr>
        <p:txBody>
          <a:bodyPr/>
          <a:p>
            <a:r>
              <a:rPr lang="zh-CN" altLang="en-US"/>
              <a:t>举例</a:t>
            </a:r>
            <a:r>
              <a:rPr lang="zh-CN" altLang="en-US"/>
              <a:t>说明</a:t>
            </a:r>
            <a:endParaRPr lang="zh-CN" altLang="en-US"/>
          </a:p>
        </p:txBody>
      </p:sp>
      <p:sp>
        <p:nvSpPr>
          <p:cNvPr id="3" name="文本框 2"/>
          <p:cNvSpPr txBox="1"/>
          <p:nvPr/>
        </p:nvSpPr>
        <p:spPr>
          <a:xfrm>
            <a:off x="551815" y="1917065"/>
            <a:ext cx="6816725" cy="4492625"/>
          </a:xfrm>
          <a:prstGeom prst="rect">
            <a:avLst/>
          </a:prstGeom>
          <a:noFill/>
        </p:spPr>
        <p:txBody>
          <a:bodyPr wrap="square" rtlCol="0" anchor="t">
            <a:spAutoFit/>
          </a:bodyPr>
          <a:p>
            <a:pPr algn="l">
              <a:lnSpc>
                <a:spcPct val="130000"/>
              </a:lnSpc>
            </a:pPr>
            <a:r>
              <a:rPr lang="zh-CN" altLang="en-US" sz="2000" dirty="0" smtClean="0">
                <a:latin typeface="+mn-ea"/>
              </a:rPr>
              <a:t>数组</a:t>
            </a:r>
            <a:r>
              <a:rPr lang="en-US" altLang="zh-CN" sz="2000" dirty="0" smtClean="0">
                <a:latin typeface="+mn-ea"/>
              </a:rPr>
              <a:t>A:A L C H E M I S T</a:t>
            </a:r>
            <a:endParaRPr lang="en-US" altLang="zh-CN" sz="2000" dirty="0" smtClean="0">
              <a:latin typeface="+mn-ea"/>
            </a:endParaRPr>
          </a:p>
          <a:p>
            <a:pPr algn="l">
              <a:lnSpc>
                <a:spcPct val="130000"/>
              </a:lnSpc>
            </a:pPr>
            <a:r>
              <a:rPr lang="zh-CN" altLang="en-US" sz="2000" dirty="0" smtClean="0">
                <a:latin typeface="+mn-ea"/>
              </a:rPr>
              <a:t>数组</a:t>
            </a:r>
            <a:r>
              <a:rPr lang="en-US" altLang="zh-CN" sz="2000" dirty="0" smtClean="0">
                <a:latin typeface="+mn-ea"/>
              </a:rPr>
              <a:t>B:A L G O R I T H M S</a:t>
            </a:r>
            <a:endParaRPr lang="en-US" altLang="zh-CN" sz="2000" dirty="0" smtClean="0">
              <a:latin typeface="+mn-ea"/>
            </a:endParaRPr>
          </a:p>
          <a:p>
            <a:pPr algn="l">
              <a:lnSpc>
                <a:spcPct val="130000"/>
              </a:lnSpc>
            </a:pPr>
            <a:endParaRPr lang="en-US" altLang="zh-CN" sz="2000" dirty="0" smtClean="0">
              <a:latin typeface="+mn-ea"/>
            </a:endParaRPr>
          </a:p>
          <a:p>
            <a:pPr algn="l">
              <a:lnSpc>
                <a:spcPct val="130000"/>
              </a:lnSpc>
            </a:pPr>
            <a:r>
              <a:rPr lang="zh-CN" altLang="en-US" sz="2000" dirty="0" smtClean="0">
                <a:latin typeface="+mn-ea"/>
              </a:rPr>
              <a:t>对数组</a:t>
            </a:r>
            <a:r>
              <a:rPr lang="en-US" altLang="zh-CN" sz="2000" dirty="0" smtClean="0">
                <a:latin typeface="+mn-ea"/>
              </a:rPr>
              <a:t>A</a:t>
            </a:r>
            <a:r>
              <a:rPr lang="zh-CN" altLang="en-US" sz="2000" dirty="0" smtClean="0">
                <a:latin typeface="+mn-ea"/>
              </a:rPr>
              <a:t>进行遍历找出数组</a:t>
            </a:r>
            <a:r>
              <a:rPr lang="en-US" altLang="zh-CN" sz="2000" dirty="0" smtClean="0">
                <a:latin typeface="+mn-ea"/>
              </a:rPr>
              <a:t>B</a:t>
            </a:r>
            <a:r>
              <a:rPr lang="zh-CN" altLang="en-US" sz="2000" dirty="0" smtClean="0">
                <a:latin typeface="+mn-ea"/>
              </a:rPr>
              <a:t>中有相同元素的下标</a:t>
            </a:r>
            <a:r>
              <a:rPr lang="en-US" altLang="zh-CN" sz="2000" dirty="0" smtClean="0">
                <a:latin typeface="+mn-ea"/>
              </a:rPr>
              <a:t>.</a:t>
            </a:r>
            <a:r>
              <a:rPr lang="zh-CN" altLang="en-US" sz="2000" dirty="0" smtClean="0">
                <a:latin typeface="+mn-ea"/>
              </a:rPr>
              <a:t>并存入</a:t>
            </a:r>
            <a:r>
              <a:rPr lang="en-US" altLang="zh-CN" sz="2000" dirty="0" smtClean="0">
                <a:latin typeface="+mn-ea"/>
              </a:rPr>
              <a:t>x</a:t>
            </a:r>
            <a:r>
              <a:rPr lang="zh-CN" altLang="en-US" sz="2000" dirty="0" smtClean="0">
                <a:latin typeface="+mn-ea"/>
              </a:rPr>
              <a:t>数组中。得到的数组中的结果为：</a:t>
            </a:r>
            <a:endParaRPr lang="zh-CN" altLang="en-US" sz="2000" dirty="0" smtClean="0">
              <a:latin typeface="+mn-ea"/>
            </a:endParaRPr>
          </a:p>
          <a:p>
            <a:pPr algn="l">
              <a:lnSpc>
                <a:spcPct val="130000"/>
              </a:lnSpc>
            </a:pPr>
            <a:r>
              <a:rPr lang="en-US" altLang="zh-CN" sz="2000" dirty="0" smtClean="0">
                <a:latin typeface="+mn-ea"/>
              </a:rPr>
              <a:t>0  1  7  8   5  9  6</a:t>
            </a:r>
            <a:endParaRPr lang="en-US" altLang="zh-CN" sz="2000" dirty="0" smtClean="0">
              <a:latin typeface="+mn-ea"/>
            </a:endParaRPr>
          </a:p>
          <a:p>
            <a:pPr algn="l">
              <a:lnSpc>
                <a:spcPct val="130000"/>
              </a:lnSpc>
            </a:pPr>
            <a:endParaRPr lang="en-US" altLang="zh-CN" sz="2000" dirty="0" smtClean="0">
              <a:latin typeface="+mn-ea"/>
            </a:endParaRPr>
          </a:p>
          <a:p>
            <a:pPr algn="l">
              <a:lnSpc>
                <a:spcPct val="130000"/>
              </a:lnSpc>
            </a:pPr>
            <a:r>
              <a:rPr lang="zh-CN" altLang="en-US" sz="2000" dirty="0" smtClean="0">
                <a:latin typeface="+mn-ea"/>
              </a:rPr>
              <a:t>显然最大上升序列为</a:t>
            </a:r>
            <a:r>
              <a:rPr lang="en-US" altLang="zh-CN" sz="2000" dirty="0" smtClean="0">
                <a:latin typeface="+mn-ea"/>
              </a:rPr>
              <a:t> 01789</a:t>
            </a:r>
            <a:endParaRPr lang="en-US" altLang="zh-CN" sz="2000" dirty="0" smtClean="0">
              <a:latin typeface="+mn-ea"/>
            </a:endParaRPr>
          </a:p>
          <a:p>
            <a:pPr algn="l">
              <a:lnSpc>
                <a:spcPct val="130000"/>
              </a:lnSpc>
            </a:pPr>
            <a:r>
              <a:rPr lang="zh-CN" altLang="en-US" sz="2000" dirty="0" smtClean="0">
                <a:latin typeface="+mn-ea"/>
              </a:rPr>
              <a:t>对应的数组中的元素为：</a:t>
            </a:r>
            <a:r>
              <a:rPr lang="en-US" altLang="zh-CN" sz="2000" dirty="0" smtClean="0">
                <a:latin typeface="+mn-ea"/>
              </a:rPr>
              <a:t>ALHMS</a:t>
            </a:r>
            <a:endParaRPr lang="en-US" altLang="zh-CN" sz="2000" dirty="0" smtClean="0">
              <a:latin typeface="+mn-ea"/>
            </a:endParaRPr>
          </a:p>
          <a:p>
            <a:pPr algn="l">
              <a:lnSpc>
                <a:spcPct val="130000"/>
              </a:lnSpc>
            </a:pPr>
            <a:endParaRPr lang="en-US" altLang="zh-CN" sz="2000" dirty="0" smtClean="0">
              <a:latin typeface="+mn-ea"/>
            </a:endParaRPr>
          </a:p>
          <a:p>
            <a:pPr algn="l">
              <a:lnSpc>
                <a:spcPct val="130000"/>
              </a:lnSpc>
            </a:pPr>
            <a:endParaRPr lang="en-US" altLang="zh-CN" sz="2000" dirty="0" smtClean="0">
              <a:latin typeface="+mn-e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400"/>
            <a:ext cx="1568341" cy="608856"/>
          </a:xfrm>
        </p:spPr>
        <p:txBody>
          <a:bodyPr/>
          <a:p>
            <a:r>
              <a:rPr lang="zh-CN" altLang="en-US"/>
              <a:t>伪代码</a:t>
            </a:r>
            <a:endParaRPr lang="zh-CN" altLang="en-US"/>
          </a:p>
        </p:txBody>
      </p:sp>
      <p:sp>
        <p:nvSpPr>
          <p:cNvPr id="4" name="文本框 3"/>
          <p:cNvSpPr txBox="1"/>
          <p:nvPr/>
        </p:nvSpPr>
        <p:spPr>
          <a:xfrm>
            <a:off x="839470" y="1410970"/>
            <a:ext cx="5036820" cy="4250690"/>
          </a:xfrm>
          <a:prstGeom prst="rect">
            <a:avLst/>
          </a:prstGeom>
          <a:noFill/>
        </p:spPr>
        <p:txBody>
          <a:bodyPr wrap="square" rtlCol="0" anchor="t">
            <a:spAutoFit/>
          </a:bodyPr>
          <a:p>
            <a:pPr algn="l">
              <a:lnSpc>
                <a:spcPct val="130000"/>
              </a:lnSpc>
            </a:pPr>
            <a:r>
              <a:rPr lang="zh-CN" altLang="en-US" sz="1600" dirty="0" smtClean="0">
                <a:latin typeface="+mn-ea"/>
              </a:rPr>
              <a:t>输入：数组</a:t>
            </a:r>
            <a:r>
              <a:rPr lang="en-US" altLang="zh-CN" sz="1600" dirty="0" smtClean="0">
                <a:latin typeface="+mn-ea"/>
              </a:rPr>
              <a:t>A[i],</a:t>
            </a:r>
            <a:r>
              <a:rPr lang="zh-CN" altLang="en-US" sz="1600" dirty="0" smtClean="0">
                <a:latin typeface="+mn-ea"/>
              </a:rPr>
              <a:t>数组</a:t>
            </a:r>
            <a:r>
              <a:rPr lang="en-US" altLang="zh-CN" sz="1600" dirty="0" smtClean="0">
                <a:latin typeface="+mn-ea"/>
              </a:rPr>
              <a:t>B[j],</a:t>
            </a:r>
            <a:r>
              <a:rPr lang="zh-CN" altLang="en-US" sz="1600" dirty="0" smtClean="0">
                <a:latin typeface="+mn-ea"/>
              </a:rPr>
              <a:t>数组</a:t>
            </a:r>
            <a:r>
              <a:rPr lang="en-US" altLang="zh-CN" sz="1600" dirty="0" smtClean="0">
                <a:latin typeface="+mn-ea"/>
              </a:rPr>
              <a:t>dp[i]</a:t>
            </a:r>
            <a:endParaRPr lang="en-US" altLang="zh-CN" sz="1600" dirty="0" smtClean="0">
              <a:latin typeface="+mn-ea"/>
            </a:endParaRPr>
          </a:p>
          <a:p>
            <a:pPr algn="l">
              <a:lnSpc>
                <a:spcPct val="130000"/>
              </a:lnSpc>
            </a:pPr>
            <a:r>
              <a:rPr lang="zh-CN" altLang="en-US" sz="1600" dirty="0" smtClean="0">
                <a:latin typeface="+mn-ea"/>
              </a:rPr>
              <a:t>输出：最大公共子序列的结果</a:t>
            </a:r>
            <a:r>
              <a:rPr lang="en-US" altLang="zh-CN" sz="1600" dirty="0" smtClean="0">
                <a:latin typeface="+mn-ea"/>
              </a:rPr>
              <a:t>ans</a:t>
            </a:r>
            <a:endParaRPr lang="en-US" altLang="zh-CN" sz="1600" dirty="0" smtClean="0">
              <a:latin typeface="+mn-ea"/>
            </a:endParaRPr>
          </a:p>
          <a:p>
            <a:pPr algn="l">
              <a:lnSpc>
                <a:spcPct val="130000"/>
              </a:lnSpc>
            </a:pPr>
            <a:endParaRPr lang="en-US" altLang="zh-CN" sz="1600" dirty="0" smtClean="0">
              <a:latin typeface="+mn-ea"/>
            </a:endParaRPr>
          </a:p>
          <a:p>
            <a:pPr algn="l">
              <a:lnSpc>
                <a:spcPct val="130000"/>
              </a:lnSpc>
            </a:pPr>
            <a:r>
              <a:rPr lang="en-US" altLang="zh-CN" sz="1600" dirty="0" smtClean="0">
                <a:latin typeface="+mn-ea"/>
              </a:rPr>
              <a:t>1. for 0 to i           //</a:t>
            </a:r>
            <a:r>
              <a:rPr lang="zh-CN" altLang="en-US" sz="1600" dirty="0" smtClean="0">
                <a:latin typeface="+mn-ea"/>
              </a:rPr>
              <a:t>将</a:t>
            </a:r>
            <a:r>
              <a:rPr lang="en-US" altLang="zh-CN" sz="1600" dirty="0" smtClean="0">
                <a:latin typeface="+mn-ea"/>
              </a:rPr>
              <a:t>B</a:t>
            </a:r>
            <a:r>
              <a:rPr lang="zh-CN" altLang="en-US" sz="1600" dirty="0" smtClean="0">
                <a:latin typeface="+mn-ea"/>
              </a:rPr>
              <a:t>数组下标存入数组</a:t>
            </a:r>
            <a:r>
              <a:rPr lang="en-US" altLang="zh-CN" sz="1600" dirty="0" smtClean="0">
                <a:latin typeface="+mn-ea"/>
              </a:rPr>
              <a:t>X</a:t>
            </a:r>
            <a:r>
              <a:rPr lang="zh-CN" altLang="en-US" sz="1600" dirty="0" smtClean="0">
                <a:latin typeface="+mn-ea"/>
              </a:rPr>
              <a:t>中</a:t>
            </a:r>
            <a:endParaRPr lang="en-US" altLang="zh-CN" sz="1600" dirty="0" smtClean="0">
              <a:latin typeface="+mn-ea"/>
            </a:endParaRPr>
          </a:p>
          <a:p>
            <a:pPr algn="l">
              <a:lnSpc>
                <a:spcPct val="130000"/>
              </a:lnSpc>
            </a:pPr>
            <a:r>
              <a:rPr lang="en-US" altLang="zh-CN" sz="1600" dirty="0" smtClean="0">
                <a:latin typeface="+mn-ea"/>
              </a:rPr>
              <a:t>2.     for 0 to j </a:t>
            </a:r>
            <a:endParaRPr lang="en-US" altLang="zh-CN" sz="1600" dirty="0" smtClean="0">
              <a:latin typeface="+mn-ea"/>
            </a:endParaRPr>
          </a:p>
          <a:p>
            <a:pPr algn="l">
              <a:lnSpc>
                <a:spcPct val="130000"/>
              </a:lnSpc>
            </a:pPr>
            <a:r>
              <a:rPr lang="en-US" altLang="zh-CN" sz="1600" dirty="0" smtClean="0">
                <a:latin typeface="+mn-ea"/>
              </a:rPr>
              <a:t>3.       if A[i]=B[j]</a:t>
            </a:r>
            <a:endParaRPr lang="en-US" altLang="zh-CN" sz="1600" dirty="0" smtClean="0">
              <a:latin typeface="+mn-ea"/>
            </a:endParaRPr>
          </a:p>
          <a:p>
            <a:pPr algn="l">
              <a:lnSpc>
                <a:spcPct val="130000"/>
              </a:lnSpc>
            </a:pPr>
            <a:r>
              <a:rPr lang="en-US" altLang="zh-CN" sz="1600" dirty="0" smtClean="0">
                <a:latin typeface="+mn-ea"/>
              </a:rPr>
              <a:t>4.             X[n]=j</a:t>
            </a:r>
            <a:endParaRPr lang="en-US" altLang="zh-CN" sz="1600" dirty="0" smtClean="0">
              <a:latin typeface="+mn-ea"/>
            </a:endParaRPr>
          </a:p>
          <a:p>
            <a:pPr algn="l">
              <a:lnSpc>
                <a:spcPct val="130000"/>
              </a:lnSpc>
            </a:pPr>
            <a:r>
              <a:rPr lang="en-US" altLang="zh-CN" sz="1600" dirty="0" smtClean="0">
                <a:latin typeface="+mn-ea"/>
              </a:rPr>
              <a:t>5.               n</a:t>
            </a:r>
            <a:r>
              <a:rPr lang="en-US" altLang="zh-CN" sz="1600" dirty="0" smtClean="0">
                <a:latin typeface="+mn-ea"/>
                <a:sym typeface="+mn-ea"/>
              </a:rPr>
              <a:t>←n+1</a:t>
            </a:r>
            <a:endParaRPr lang="en-US" altLang="zh-CN" sz="1600" dirty="0" smtClean="0">
              <a:latin typeface="+mn-ea"/>
            </a:endParaRPr>
          </a:p>
          <a:p>
            <a:pPr algn="l">
              <a:lnSpc>
                <a:spcPct val="130000"/>
              </a:lnSpc>
            </a:pPr>
            <a:r>
              <a:rPr lang="en-US" altLang="zh-CN" sz="1600" dirty="0" smtClean="0">
                <a:latin typeface="+mn-ea"/>
              </a:rPr>
              <a:t>6.  i</a:t>
            </a:r>
            <a:r>
              <a:rPr lang="en-US" altLang="zh-CN" sz="1600" dirty="0" smtClean="0">
                <a:latin typeface="+mn-ea"/>
                <a:sym typeface="+mn-ea"/>
              </a:rPr>
              <a:t>←1 ; j←1</a:t>
            </a:r>
            <a:endParaRPr lang="en-US" altLang="zh-CN" sz="1600" dirty="0" smtClean="0">
              <a:latin typeface="+mn-ea"/>
            </a:endParaRPr>
          </a:p>
          <a:p>
            <a:pPr algn="l">
              <a:lnSpc>
                <a:spcPct val="130000"/>
              </a:lnSpc>
            </a:pPr>
            <a:r>
              <a:rPr lang="en-US" altLang="zh-CN" sz="1600" dirty="0" smtClean="0">
                <a:latin typeface="+mn-ea"/>
              </a:rPr>
              <a:t>7. for i to n   </a:t>
            </a:r>
            <a:endParaRPr lang="en-US" altLang="zh-CN" sz="1600" dirty="0" smtClean="0">
              <a:latin typeface="+mn-ea"/>
            </a:endParaRPr>
          </a:p>
          <a:p>
            <a:pPr algn="l">
              <a:lnSpc>
                <a:spcPct val="130000"/>
              </a:lnSpc>
            </a:pPr>
            <a:r>
              <a:rPr lang="en-US" altLang="zh-CN" sz="1600" dirty="0" smtClean="0">
                <a:latin typeface="+mn-ea"/>
              </a:rPr>
              <a:t>8.   dp[i]=1        </a:t>
            </a:r>
            <a:endParaRPr lang="en-US" altLang="zh-CN" sz="1600" dirty="0" smtClean="0">
              <a:latin typeface="+mn-ea"/>
            </a:endParaRPr>
          </a:p>
          <a:p>
            <a:pPr algn="l">
              <a:lnSpc>
                <a:spcPct val="130000"/>
              </a:lnSpc>
            </a:pPr>
            <a:r>
              <a:rPr lang="en-US" altLang="zh-CN" sz="1600" dirty="0" smtClean="0">
                <a:latin typeface="+mn-ea"/>
              </a:rPr>
              <a:t>9.   for j to n// 初始化为1，长度最短为自身</a:t>
            </a:r>
            <a:endParaRPr lang="en-US" altLang="zh-CN" sz="1600" dirty="0" smtClean="0">
              <a:latin typeface="+mn-ea"/>
            </a:endParaRPr>
          </a:p>
          <a:p>
            <a:pPr algn="l">
              <a:lnSpc>
                <a:spcPct val="130000"/>
              </a:lnSpc>
            </a:pPr>
            <a:endParaRPr lang="en-US" altLang="zh-CN" sz="1600" dirty="0" smtClean="0">
              <a:latin typeface="+mn-ea"/>
            </a:endParaRPr>
          </a:p>
        </p:txBody>
      </p:sp>
      <p:sp>
        <p:nvSpPr>
          <p:cNvPr id="5" name="文本框 4"/>
          <p:cNvSpPr txBox="1"/>
          <p:nvPr/>
        </p:nvSpPr>
        <p:spPr>
          <a:xfrm>
            <a:off x="6600190" y="4220845"/>
            <a:ext cx="4043680" cy="491490"/>
          </a:xfrm>
          <a:prstGeom prst="rect">
            <a:avLst/>
          </a:prstGeom>
          <a:noFill/>
        </p:spPr>
        <p:txBody>
          <a:bodyPr wrap="square" rtlCol="0" anchor="t">
            <a:spAutoFit/>
          </a:bodyPr>
          <a:p>
            <a:pPr algn="l">
              <a:lnSpc>
                <a:spcPct val="130000"/>
              </a:lnSpc>
            </a:pPr>
            <a:r>
              <a:rPr lang="zh-CN" altLang="en-US" sz="2000" dirty="0" smtClean="0">
                <a:latin typeface="+mn-ea"/>
              </a:rPr>
              <a:t>时间复杂度为</a:t>
            </a:r>
            <a:r>
              <a:rPr lang="en-US" altLang="zh-CN" sz="2000" dirty="0" smtClean="0">
                <a:latin typeface="+mn-ea"/>
              </a:rPr>
              <a:t>O(n²)+O(n²)=</a:t>
            </a:r>
            <a:r>
              <a:rPr lang="en-US" altLang="zh-CN" sz="2000" dirty="0" smtClean="0">
                <a:latin typeface="+mn-ea"/>
                <a:sym typeface="+mn-ea"/>
              </a:rPr>
              <a:t>O(n²)</a:t>
            </a:r>
            <a:endParaRPr lang="en-US" altLang="zh-CN" sz="2000" dirty="0" smtClean="0">
              <a:latin typeface="+mn-ea"/>
            </a:endParaRPr>
          </a:p>
        </p:txBody>
      </p:sp>
      <p:sp>
        <p:nvSpPr>
          <p:cNvPr id="3" name="文本框 2"/>
          <p:cNvSpPr txBox="1"/>
          <p:nvPr/>
        </p:nvSpPr>
        <p:spPr>
          <a:xfrm>
            <a:off x="6106795" y="1410970"/>
            <a:ext cx="5318125" cy="1370965"/>
          </a:xfrm>
          <a:prstGeom prst="rect">
            <a:avLst/>
          </a:prstGeom>
          <a:noFill/>
        </p:spPr>
        <p:txBody>
          <a:bodyPr wrap="square" rtlCol="0">
            <a:spAutoFit/>
          </a:bodyPr>
          <a:p>
            <a:pPr algn="l">
              <a:lnSpc>
                <a:spcPct val="130000"/>
              </a:lnSpc>
            </a:pPr>
            <a:r>
              <a:rPr lang="en-US" altLang="zh-CN" sz="1600" dirty="0" smtClean="0">
                <a:latin typeface="+mn-ea"/>
                <a:sym typeface="+mn-ea"/>
              </a:rPr>
              <a:t>10.   when j&lt;i</a:t>
            </a:r>
            <a:endParaRPr lang="en-US" altLang="zh-CN" sz="1600" dirty="0" smtClean="0">
              <a:latin typeface="+mn-ea"/>
            </a:endParaRPr>
          </a:p>
          <a:p>
            <a:pPr algn="l">
              <a:lnSpc>
                <a:spcPct val="130000"/>
              </a:lnSpc>
            </a:pPr>
            <a:r>
              <a:rPr lang="en-US" altLang="zh-CN" sz="1600" dirty="0" smtClean="0">
                <a:latin typeface="+mn-ea"/>
                <a:sym typeface="+mn-ea"/>
              </a:rPr>
              <a:t>11.     if(x[i]&gt;x[j])</a:t>
            </a:r>
            <a:endParaRPr lang="en-US" altLang="zh-CN" sz="1600" dirty="0" smtClean="0">
              <a:latin typeface="+mn-ea"/>
            </a:endParaRPr>
          </a:p>
          <a:p>
            <a:pPr algn="l">
              <a:lnSpc>
                <a:spcPct val="130000"/>
              </a:lnSpc>
            </a:pPr>
            <a:r>
              <a:rPr lang="en-US" altLang="zh-CN" sz="1600" dirty="0" smtClean="0">
                <a:latin typeface="+mn-ea"/>
                <a:sym typeface="+mn-ea"/>
              </a:rPr>
              <a:t>12.         dp[i]=max(dp[i],dp[j]+1)//更新状态</a:t>
            </a:r>
            <a:endParaRPr lang="en-US" altLang="zh-CN" sz="1600" dirty="0" smtClean="0">
              <a:latin typeface="+mn-ea"/>
            </a:endParaRPr>
          </a:p>
          <a:p>
            <a:pPr algn="l">
              <a:lnSpc>
                <a:spcPct val="130000"/>
              </a:lnSpc>
            </a:pPr>
            <a:r>
              <a:rPr lang="en-US" altLang="zh-CN" sz="1600" dirty="0" smtClean="0">
                <a:latin typeface="+mn-ea"/>
                <a:sym typeface="+mn-ea"/>
              </a:rPr>
              <a:t>13. ans=max(ans,dp[i])//比较每一个dp[i],最大值为答案</a:t>
            </a:r>
            <a:endParaRPr lang="en-US" altLang="zh-CN" sz="1600" dirty="0" smtClean="0">
              <a:latin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descr="图片包含 树, 户外, 草, 天空&#10;&#10;自动生成的说明"/>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0" b="20"/>
          <a:stretch>
            <a:fillRect/>
          </a:stretch>
        </p:blipFill>
        <p:spPr/>
      </p:pic>
      <p:cxnSp>
        <p:nvCxnSpPr>
          <p:cNvPr id="4" name="直接连接符 3"/>
          <p:cNvCxnSpPr>
            <a:endCxn id="6" idx="1"/>
          </p:cNvCxnSpPr>
          <p:nvPr/>
        </p:nvCxnSpPr>
        <p:spPr>
          <a:xfrm>
            <a:off x="0"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矩形: 圆角 5"/>
          <p:cNvSpPr/>
          <p:nvPr/>
        </p:nvSpPr>
        <p:spPr>
          <a:xfrm>
            <a:off x="4224759" y="3700650"/>
            <a:ext cx="3742482"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4717649" y="3763675"/>
            <a:ext cx="2756702" cy="584775"/>
          </a:xfrm>
          <a:prstGeom prst="rect">
            <a:avLst/>
          </a:prstGeom>
          <a:noFill/>
        </p:spPr>
        <p:txBody>
          <a:bodyPr wrap="square" rtlCol="0">
            <a:spAutoFit/>
          </a:bodyPr>
          <a:lstStyle/>
          <a:p>
            <a:pPr algn="ctr"/>
            <a:r>
              <a:rPr lang="en-US" altLang="zh-CN" sz="3200" dirty="0">
                <a:solidFill>
                  <a:schemeClr val="bg1"/>
                </a:solidFill>
                <a:latin typeface="+mj-ea"/>
                <a:ea typeface="+mj-ea"/>
              </a:rPr>
              <a:t>PART   01</a:t>
            </a:r>
            <a:endParaRPr lang="zh-CN" altLang="en-US" sz="3200" dirty="0">
              <a:solidFill>
                <a:schemeClr val="bg1"/>
              </a:solidFill>
              <a:latin typeface="+mj-ea"/>
              <a:ea typeface="+mj-ea"/>
            </a:endParaRPr>
          </a:p>
        </p:txBody>
      </p:sp>
      <p:cxnSp>
        <p:nvCxnSpPr>
          <p:cNvPr id="14" name="直接连接符 13"/>
          <p:cNvCxnSpPr/>
          <p:nvPr/>
        </p:nvCxnSpPr>
        <p:spPr>
          <a:xfrm>
            <a:off x="7967241"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421038" y="4760727"/>
            <a:ext cx="7349924" cy="830997"/>
          </a:xfrm>
          <a:prstGeom prst="rect">
            <a:avLst/>
          </a:prstGeom>
          <a:noFill/>
        </p:spPr>
        <p:txBody>
          <a:bodyPr wrap="square" rtlCol="0">
            <a:spAutoFit/>
          </a:bodyPr>
          <a:lstStyle/>
          <a:p>
            <a:pPr algn="ctr"/>
            <a:r>
              <a:rPr lang="zh-CN" altLang="en-US" sz="4800" dirty="0">
                <a:solidFill>
                  <a:schemeClr val="tx1">
                    <a:lumMod val="85000"/>
                    <a:lumOff val="15000"/>
                  </a:schemeClr>
                </a:solidFill>
                <a:latin typeface="宋体" panose="02010600030101010101" pitchFamily="2" charset="-122"/>
                <a:ea typeface="宋体" panose="02010600030101010101" pitchFamily="2" charset="-122"/>
              </a:rPr>
              <a:t>公共子序列定义</a:t>
            </a:r>
            <a:endParaRPr lang="zh-CN" altLang="en-US" sz="4800" dirty="0">
              <a:solidFill>
                <a:schemeClr val="tx1">
                  <a:lumMod val="85000"/>
                  <a:lumOff val="15000"/>
                </a:schemeClr>
              </a:solidFill>
              <a:latin typeface="宋体" panose="02010600030101010101" pitchFamily="2" charset="-122"/>
              <a:ea typeface="宋体" panose="02010600030101010101" pitchFamily="2" charset="-122"/>
            </a:endParaRPr>
          </a:p>
        </p:txBody>
      </p:sp>
      <p:sp>
        <p:nvSpPr>
          <p:cNvPr id="11" name="等腰三角形 10"/>
          <p:cNvSpPr/>
          <p:nvPr/>
        </p:nvSpPr>
        <p:spPr>
          <a:xfrm>
            <a:off x="5922380" y="6558655"/>
            <a:ext cx="347240" cy="29934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400"/>
            <a:ext cx="2990741" cy="608856"/>
          </a:xfrm>
        </p:spPr>
        <p:txBody>
          <a:bodyPr/>
          <a:p>
            <a:r>
              <a:rPr lang="zh-CN" altLang="en-US"/>
              <a:t>最长公共子序列</a:t>
            </a:r>
            <a:endParaRPr lang="zh-CN" altLang="en-US"/>
          </a:p>
        </p:txBody>
      </p:sp>
      <p:sp>
        <p:nvSpPr>
          <p:cNvPr id="3" name="文本框 2"/>
          <p:cNvSpPr txBox="1"/>
          <p:nvPr/>
        </p:nvSpPr>
        <p:spPr>
          <a:xfrm>
            <a:off x="2927985" y="2061210"/>
            <a:ext cx="6448425" cy="2392045"/>
          </a:xfrm>
          <a:prstGeom prst="rect">
            <a:avLst/>
          </a:prstGeom>
          <a:noFill/>
        </p:spPr>
        <p:txBody>
          <a:bodyPr wrap="square" rtlCol="0">
            <a:spAutoFit/>
            <a:scene3d>
              <a:camera prst="orthographicFront"/>
              <a:lightRig rig="threePt" dir="t"/>
            </a:scene3d>
          </a:bodyPr>
          <a:p>
            <a:pPr algn="l">
              <a:lnSpc>
                <a:spcPct val="130000"/>
              </a:lnSpc>
            </a:pPr>
            <a:r>
              <a:rPr lang="zh-CN" altLang="en-US" sz="11500" dirty="0" smtClean="0">
                <a:solidFill>
                  <a:schemeClr val="accent1"/>
                </a:solidFill>
                <a:effectLst>
                  <a:outerShdw blurRad="38100" dist="25400" dir="5400000" algn="ctr" rotWithShape="0">
                    <a:srgbClr val="6E747A">
                      <a:alpha val="43000"/>
                    </a:srgbClr>
                  </a:outerShdw>
                </a:effectLst>
                <a:latin typeface="+mn-ea"/>
              </a:rPr>
              <a:t>感谢</a:t>
            </a:r>
            <a:r>
              <a:rPr lang="zh-CN" altLang="en-US" sz="11500" dirty="0" smtClean="0">
                <a:solidFill>
                  <a:schemeClr val="accent1"/>
                </a:solidFill>
                <a:effectLst>
                  <a:outerShdw blurRad="38100" dist="25400" dir="5400000" algn="ctr" rotWithShape="0">
                    <a:srgbClr val="6E747A">
                      <a:alpha val="43000"/>
                    </a:srgbClr>
                  </a:outerShdw>
                </a:effectLst>
                <a:latin typeface="+mn-ea"/>
              </a:rPr>
              <a:t>观看</a:t>
            </a:r>
            <a:endParaRPr lang="zh-CN" altLang="en-US" sz="11500" dirty="0" smtClean="0">
              <a:solidFill>
                <a:schemeClr val="accent1"/>
              </a:solidFill>
              <a:effectLst>
                <a:outerShdw blurRad="38100" dist="25400" dir="5400000" algn="ctr" rotWithShape="0">
                  <a:srgbClr val="6E747A">
                    <a:alpha val="43000"/>
                  </a:srgbClr>
                </a:outerShdw>
              </a:effectLst>
              <a:latin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396"/>
            <a:ext cx="1568349" cy="608864"/>
          </a:xfrm>
        </p:spPr>
        <p:txBody>
          <a:bodyPr/>
          <a:p>
            <a:r>
              <a:rPr lang="zh-CN" altLang="en-US"/>
              <a:t>子序列</a:t>
            </a:r>
            <a:endParaRPr lang="zh-CN" altLang="en-US"/>
          </a:p>
        </p:txBody>
      </p:sp>
      <p:sp>
        <p:nvSpPr>
          <p:cNvPr id="4" name="文本框 3"/>
          <p:cNvSpPr txBox="1"/>
          <p:nvPr/>
        </p:nvSpPr>
        <p:spPr>
          <a:xfrm>
            <a:off x="335280" y="908685"/>
            <a:ext cx="11056620" cy="3425825"/>
          </a:xfrm>
          <a:prstGeom prst="rect">
            <a:avLst/>
          </a:prstGeom>
          <a:noFill/>
        </p:spPr>
        <p:txBody>
          <a:bodyPr wrap="square">
            <a:spAutoFit/>
          </a:bodyPr>
          <a:p>
            <a:pPr marL="50800" marR="0" lvl="0" indent="0" algn="l" defTabSz="1219200" rtl="0" eaLnBrk="1" fontAlgn="auto" latinLnBrk="0" hangingPunct="1">
              <a:lnSpc>
                <a:spcPts val="3805"/>
              </a:lnSpc>
              <a:spcBef>
                <a:spcPts val="135"/>
              </a:spcBef>
              <a:spcAft>
                <a:spcPts val="0"/>
              </a:spcAft>
              <a:buClrTx/>
              <a:buSzTx/>
              <a:buFontTx/>
              <a:buNone/>
              <a:defRPr/>
            </a:pPr>
            <a:r>
              <a:rPr kumimoji="0" lang="zh-CN" altLang="en-US" sz="3200" b="1" i="0" u="none" strike="noStrike" kern="1200" cap="none" spc="-7" normalizeH="0" baseline="0" noProof="0" dirty="0">
                <a:ln>
                  <a:noFill/>
                </a:ln>
                <a:solidFill>
                  <a:prstClr val="black"/>
                </a:solidFill>
                <a:effectLst/>
                <a:uLnTx/>
                <a:uFillTx/>
                <a:latin typeface="宋体" panose="02010600030101010101" pitchFamily="2" charset="-122"/>
                <a:ea typeface="+mn-ea"/>
                <a:cs typeface="宋体" panose="02010600030101010101" pitchFamily="2" charset="-122"/>
              </a:rPr>
              <a:t>  </a:t>
            </a:r>
            <a:r>
              <a:rPr kumimoji="0" lang="zh-CN" altLang="en-US" sz="3200"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设序</a:t>
            </a:r>
            <a:r>
              <a:rPr kumimoji="0" lang="zh-CN" altLang="en-US" sz="3200" b="1" i="0" u="none" strike="noStrike" kern="1200" cap="none" spc="-13"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列</a:t>
            </a:r>
            <a:r>
              <a:rPr kumimoji="0" lang="zh-CN" altLang="en-US" sz="3200" b="1" i="0" u="none" strike="noStrike" kern="1200" cap="none" spc="-82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 </a:t>
            </a:r>
            <a:r>
              <a:rPr kumimoji="0" lang="en-US" altLang="zh-CN" sz="3200" b="1" i="1"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3200"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3200" b="1" i="1"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Z</a:t>
            </a:r>
            <a:r>
              <a:rPr kumimoji="0" lang="en-US" altLang="zh-CN" sz="3200"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a:t>
            </a:r>
            <a:endParaRPr kumimoji="0" lang="en-US" altLang="zh-CN" sz="32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a:p>
            <a:pPr marL="641985" marR="0" lvl="0" indent="0" algn="l" defTabSz="1219200" rtl="0" eaLnBrk="1" fontAlgn="auto" latinLnBrk="0" hangingPunct="1">
              <a:lnSpc>
                <a:spcPts val="4445"/>
              </a:lnSpc>
              <a:spcBef>
                <a:spcPts val="0"/>
              </a:spcBef>
              <a:spcAft>
                <a:spcPts val="0"/>
              </a:spcAft>
              <a:buClrTx/>
              <a:buSzTx/>
              <a:buFontTx/>
              <a:buNone/>
              <a:defRPr/>
            </a:pPr>
            <a:r>
              <a:rPr kumimoji="0" lang="en-US" altLang="zh-CN" sz="3735" b="1" i="1"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 </a:t>
            </a:r>
            <a:r>
              <a:rPr kumimoji="0" lang="en-US" altLang="zh-CN" sz="3735"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3735"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&lt;</a:t>
            </a:r>
            <a:r>
              <a:rPr kumimoji="0" lang="en-US" altLang="zh-CN" sz="3735"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37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1</a:t>
            </a:r>
            <a:r>
              <a:rPr kumimoji="0" lang="en-US" altLang="zh-CN" sz="3735"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3735"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37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2</a:t>
            </a:r>
            <a:r>
              <a:rPr kumimoji="0" lang="en-US" altLang="zh-CN" sz="3735"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3735"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 </a:t>
            </a:r>
            <a:r>
              <a:rPr kumimoji="0" lang="en-US" altLang="zh-CN" sz="3735" b="1" i="1" u="none" strike="noStrike" kern="1200" cap="none" spc="13"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lang="en-US" altLang="zh-CN" sz="3700" b="1" i="1" spc="20" baseline="-21000" dirty="0">
                <a:solidFill>
                  <a:prstClr val="black"/>
                </a:solidFill>
                <a:latin typeface="宋体" panose="02010600030101010101" pitchFamily="2" charset="-122"/>
                <a:ea typeface="宋体" panose="02010600030101010101" pitchFamily="2" charset="-122"/>
                <a:cs typeface="Times New Roman" panose="02020603050405020304"/>
              </a:rPr>
              <a:t>m</a:t>
            </a:r>
            <a:r>
              <a:rPr kumimoji="0" lang="en-US" altLang="zh-CN" sz="3735"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&gt;</a:t>
            </a:r>
            <a:endParaRPr kumimoji="0" lang="en-US" altLang="zh-CN" sz="3735"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a:p>
            <a:pPr marL="641985" marR="0" lvl="0" indent="0" algn="l" defTabSz="1219200" rtl="0" eaLnBrk="1" fontAlgn="auto" latinLnBrk="0" hangingPunct="1">
              <a:lnSpc>
                <a:spcPct val="100000"/>
              </a:lnSpc>
              <a:spcBef>
                <a:spcPts val="0"/>
              </a:spcBef>
              <a:spcAft>
                <a:spcPts val="0"/>
              </a:spcAft>
              <a:buClrTx/>
              <a:buSzTx/>
              <a:buFontTx/>
              <a:buNone/>
              <a:defRPr/>
            </a:pPr>
            <a:r>
              <a:rPr kumimoji="0" lang="en-US" altLang="zh-CN" sz="3735" b="1" i="1"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Z </a:t>
            </a:r>
            <a:r>
              <a:rPr kumimoji="0" lang="en-US" altLang="zh-CN" sz="3735"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3735"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&lt;</a:t>
            </a:r>
            <a:r>
              <a:rPr kumimoji="0" lang="en-US" altLang="zh-CN" sz="3735"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z</a:t>
            </a:r>
            <a:r>
              <a:rPr kumimoji="0" lang="en-US" altLang="zh-CN" sz="37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1</a:t>
            </a:r>
            <a:r>
              <a:rPr kumimoji="0" lang="en-US" altLang="zh-CN" sz="3735"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3735"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z</a:t>
            </a:r>
            <a:r>
              <a:rPr kumimoji="0" lang="en-US" altLang="zh-CN" sz="37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2</a:t>
            </a:r>
            <a:r>
              <a:rPr kumimoji="0" lang="en-US" altLang="zh-CN" sz="3735"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3735"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lang="en-US" altLang="zh-CN" sz="3735" b="1" i="1" dirty="0">
                <a:solidFill>
                  <a:prstClr val="black"/>
                </a:solidFill>
                <a:latin typeface="宋体" panose="02010600030101010101" pitchFamily="2" charset="-122"/>
                <a:ea typeface="宋体" panose="02010600030101010101" pitchFamily="2" charset="-122"/>
                <a:cs typeface="Times New Roman" panose="02020603050405020304"/>
              </a:rPr>
              <a:t> </a:t>
            </a:r>
            <a:r>
              <a:rPr kumimoji="0" lang="pl-PL" altLang="zh-CN" sz="3600" b="1" i="1" u="none" strike="noStrike" kern="1200" cap="none" spc="10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z</a:t>
            </a:r>
            <a:r>
              <a:rPr kumimoji="0" lang="en-US" altLang="zh-CN" sz="3200" b="1" i="1" u="none" strike="noStrike" kern="1200" cap="none" spc="69" normalizeH="0" baseline="-25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k</a:t>
            </a:r>
            <a:r>
              <a:rPr kumimoji="0" lang="en-US" altLang="zh-CN" sz="3735"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&gt;</a:t>
            </a:r>
            <a:endParaRPr kumimoji="0" lang="en-US" altLang="zh-CN" sz="3735"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a:p>
            <a:pPr marL="50800" defTabSz="1219200">
              <a:spcBef>
                <a:spcPts val="875"/>
              </a:spcBef>
              <a:defRPr/>
            </a:pPr>
            <a:r>
              <a:rPr kumimoji="0" lang="zh-CN" altLang="en-US" sz="32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若存</a:t>
            </a:r>
            <a:r>
              <a:rPr kumimoji="0" lang="zh-CN" altLang="en-US" sz="3200" b="1" i="0" u="none" strike="noStrike" kern="1200" cap="none" spc="-13"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在</a:t>
            </a:r>
            <a:r>
              <a:rPr kumimoji="0" lang="zh-CN" altLang="en-US" sz="3200" b="1" i="0" u="none" strike="noStrike" kern="1200" cap="none" spc="-867"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 </a:t>
            </a:r>
            <a:r>
              <a:rPr kumimoji="0" lang="en-US" altLang="zh-CN" sz="32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3200" b="1" i="1" u="none" strike="noStrike" kern="1200" cap="none" spc="-53"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zh-CN" altLang="en-US" sz="32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的元素构成的严格递增序列</a:t>
            </a:r>
            <a:r>
              <a:rPr kumimoji="0" lang="en-US" altLang="zh-CN" sz="32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&lt;</a:t>
            </a:r>
            <a:r>
              <a:rPr kumimoji="0" lang="en-US" altLang="zh-CN" sz="32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3200" b="1" i="1"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i1</a:t>
            </a:r>
            <a:r>
              <a:rPr kumimoji="0" lang="en-US" altLang="zh-CN" sz="32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32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lang="en-US" altLang="zh-CN" sz="3200" b="1" baseline="-21000" dirty="0">
                <a:solidFill>
                  <a:prstClr val="black"/>
                </a:solidFill>
                <a:latin typeface="宋体" panose="02010600030101010101" pitchFamily="2" charset="-122"/>
                <a:ea typeface="宋体" panose="02010600030101010101" pitchFamily="2" charset="-122"/>
                <a:cs typeface="Times New Roman" panose="02020603050405020304"/>
              </a:rPr>
              <a:t>i2</a:t>
            </a:r>
            <a:r>
              <a:rPr kumimoji="0" lang="en-US" altLang="zh-CN" sz="32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3200"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 </a:t>
            </a:r>
            <a:r>
              <a:rPr kumimoji="0" lang="en-US" altLang="zh-CN" sz="3200" b="1" i="1" u="none" strike="noStrike" kern="1200" cap="none" spc="13" normalizeH="0" baseline="0" noProof="0" dirty="0" err="1">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3200" b="1" i="1" u="none" strike="noStrike" kern="1200" cap="none" spc="20" normalizeH="0" baseline="-21000" noProof="0" dirty="0" err="1">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ik</a:t>
            </a:r>
            <a:r>
              <a:rPr kumimoji="0" lang="en-US" altLang="zh-CN" sz="3200"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&gt;</a:t>
            </a:r>
            <a:r>
              <a:rPr kumimoji="0" lang="zh-CN" altLang="en-US" sz="3200" b="1" i="0" u="none" strike="noStrike" kern="1200" cap="none" spc="-7"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使</a:t>
            </a:r>
            <a:r>
              <a:rPr lang="pl-PL" altLang="zh-CN" sz="3200" b="1" i="1" spc="100" noProof="0" dirty="0">
                <a:ln>
                  <a:noFill/>
                </a:ln>
                <a:solidFill>
                  <a:prstClr val="black"/>
                </a:solidFill>
                <a:effectLst/>
                <a:uLnTx/>
                <a:uFillTx/>
                <a:latin typeface="宋体" panose="02010600030101010101" pitchFamily="2" charset="-122"/>
                <a:cs typeface="Times New Roman" panose="02020603050405020304"/>
                <a:sym typeface="+mn-ea"/>
              </a:rPr>
              <a:t>z</a:t>
            </a:r>
            <a:r>
              <a:rPr lang="pl-PL" altLang="zh-CN" sz="3200" b="1" i="1" spc="69" baseline="-25000" noProof="0" dirty="0">
                <a:ln>
                  <a:noFill/>
                </a:ln>
                <a:solidFill>
                  <a:prstClr val="black"/>
                </a:solidFill>
                <a:effectLst/>
                <a:uLnTx/>
                <a:uFillTx/>
                <a:latin typeface="宋体" panose="02010600030101010101" pitchFamily="2" charset="-122"/>
                <a:cs typeface="Times New Roman" panose="02020603050405020304"/>
                <a:sym typeface="+mn-ea"/>
              </a:rPr>
              <a:t>j</a:t>
            </a:r>
            <a:r>
              <a:rPr lang="en-US" altLang="pl-PL" sz="3200" b="1" i="1" spc="69" baseline="-25000" noProof="0" dirty="0">
                <a:ln>
                  <a:noFill/>
                </a:ln>
                <a:solidFill>
                  <a:prstClr val="black"/>
                </a:solidFill>
                <a:effectLst/>
                <a:uLnTx/>
                <a:uFillTx/>
                <a:latin typeface="宋体" panose="02010600030101010101" pitchFamily="2" charset="-122"/>
                <a:cs typeface="Times New Roman" panose="02020603050405020304"/>
                <a:sym typeface="+mn-ea"/>
              </a:rPr>
              <a:t> </a:t>
            </a:r>
            <a:r>
              <a:rPr lang="pl-PL" altLang="zh-CN" sz="3200" spc="147" noProof="0" dirty="0">
                <a:ln>
                  <a:noFill/>
                </a:ln>
                <a:solidFill>
                  <a:prstClr val="black"/>
                </a:solidFill>
                <a:effectLst/>
                <a:uLnTx/>
                <a:uFillTx/>
                <a:latin typeface="Symbol" panose="05050102010706020507"/>
                <a:cs typeface="Symbol" panose="05050102010706020507"/>
                <a:sym typeface="+mn-ea"/>
              </a:rPr>
              <a:t></a:t>
            </a:r>
            <a:r>
              <a:rPr lang="pl-PL" altLang="zh-CN" sz="3200" spc="193" noProof="0" dirty="0">
                <a:ln>
                  <a:noFill/>
                </a:ln>
                <a:solidFill>
                  <a:prstClr val="black"/>
                </a:solidFill>
                <a:effectLst/>
                <a:uLnTx/>
                <a:uFillTx/>
                <a:latin typeface="Times New Roman" panose="02020603050405020304"/>
                <a:cs typeface="Times New Roman" panose="02020603050405020304"/>
                <a:sym typeface="+mn-ea"/>
              </a:rPr>
              <a:t> </a:t>
            </a:r>
            <a:r>
              <a:rPr lang="pl-PL" altLang="zh-CN" sz="3200" b="1" i="1" spc="80" noProof="0" dirty="0">
                <a:ln>
                  <a:noFill/>
                </a:ln>
                <a:solidFill>
                  <a:prstClr val="black"/>
                </a:solidFill>
                <a:effectLst/>
                <a:uLnTx/>
                <a:uFillTx/>
                <a:latin typeface="宋体" panose="02010600030101010101" pitchFamily="2" charset="-122"/>
                <a:cs typeface="Times New Roman" panose="02020603050405020304"/>
                <a:sym typeface="+mn-ea"/>
              </a:rPr>
              <a:t>x</a:t>
            </a:r>
            <a:r>
              <a:rPr lang="pl-PL" altLang="zh-CN" sz="3200" b="1" i="1" spc="119" baseline="-25000" noProof="0" dirty="0">
                <a:ln>
                  <a:noFill/>
                </a:ln>
                <a:solidFill>
                  <a:prstClr val="black"/>
                </a:solidFill>
                <a:effectLst/>
                <a:uLnTx/>
                <a:uFillTx/>
                <a:latin typeface="宋体" panose="02010600030101010101" pitchFamily="2" charset="-122"/>
                <a:cs typeface="Times New Roman" panose="02020603050405020304"/>
                <a:sym typeface="+mn-ea"/>
              </a:rPr>
              <a:t>i</a:t>
            </a:r>
            <a:r>
              <a:rPr lang="en-US" altLang="zh-CN" sz="3200" b="1" i="1" spc="119" baseline="-25000" noProof="0" dirty="0">
                <a:ln>
                  <a:noFill/>
                </a:ln>
                <a:solidFill>
                  <a:prstClr val="black"/>
                </a:solidFill>
                <a:effectLst/>
                <a:uLnTx/>
                <a:uFillTx/>
                <a:latin typeface="宋体" panose="02010600030101010101" pitchFamily="2" charset="-122"/>
                <a:cs typeface="Times New Roman" panose="02020603050405020304"/>
                <a:sym typeface="+mn-ea"/>
              </a:rPr>
              <a:t>j</a:t>
            </a:r>
            <a:r>
              <a:rPr lang="pl-PL" altLang="zh-CN" sz="3200" b="1" spc="67" noProof="0" dirty="0">
                <a:ln>
                  <a:noFill/>
                </a:ln>
                <a:solidFill>
                  <a:prstClr val="black"/>
                </a:solidFill>
                <a:effectLst/>
                <a:uLnTx/>
                <a:uFillTx/>
                <a:latin typeface="宋体" panose="02010600030101010101" pitchFamily="2" charset="-122"/>
                <a:cs typeface="Times New Roman" panose="02020603050405020304"/>
                <a:sym typeface="+mn-ea"/>
              </a:rPr>
              <a:t>, </a:t>
            </a:r>
            <a:r>
              <a:rPr lang="pl-PL" altLang="zh-CN" sz="3200" b="1" i="1" spc="73" noProof="0" dirty="0">
                <a:ln>
                  <a:noFill/>
                </a:ln>
                <a:solidFill>
                  <a:prstClr val="black"/>
                </a:solidFill>
                <a:effectLst/>
                <a:uLnTx/>
                <a:uFillTx/>
                <a:latin typeface="宋体" panose="02010600030101010101" pitchFamily="2" charset="-122"/>
                <a:cs typeface="Times New Roman" panose="02020603050405020304"/>
                <a:sym typeface="+mn-ea"/>
              </a:rPr>
              <a:t>j </a:t>
            </a:r>
            <a:r>
              <a:rPr lang="en-US" altLang="zh-CN" sz="3200" spc="147" dirty="0">
                <a:solidFill>
                  <a:prstClr val="black"/>
                </a:solidFill>
                <a:latin typeface="宋体" panose="02010600030101010101" pitchFamily="2" charset="-122"/>
                <a:cs typeface="Times New Roman" panose="02020603050405020304"/>
                <a:sym typeface="+mn-ea"/>
              </a:rPr>
              <a:t>=</a:t>
            </a:r>
            <a:r>
              <a:rPr lang="pl-PL" altLang="zh-CN" sz="3200" b="1" spc="47" noProof="0" dirty="0">
                <a:ln>
                  <a:noFill/>
                </a:ln>
                <a:solidFill>
                  <a:prstClr val="black"/>
                </a:solidFill>
                <a:effectLst/>
                <a:uLnTx/>
                <a:uFillTx/>
                <a:latin typeface="宋体" panose="02010600030101010101" pitchFamily="2" charset="-122"/>
                <a:cs typeface="Times New Roman" panose="02020603050405020304"/>
                <a:sym typeface="+mn-ea"/>
              </a:rPr>
              <a:t>1,2,...,</a:t>
            </a:r>
            <a:r>
              <a:rPr lang="pl-PL" altLang="zh-CN" sz="3200" b="1" i="1" spc="47" noProof="0" dirty="0">
                <a:ln>
                  <a:noFill/>
                </a:ln>
                <a:solidFill>
                  <a:prstClr val="black"/>
                </a:solidFill>
                <a:effectLst/>
                <a:uLnTx/>
                <a:uFillTx/>
                <a:latin typeface="宋体" panose="02010600030101010101" pitchFamily="2" charset="-122"/>
                <a:cs typeface="Times New Roman" panose="02020603050405020304"/>
                <a:sym typeface="+mn-ea"/>
              </a:rPr>
              <a:t>k</a:t>
            </a:r>
            <a:endParaRPr kumimoji="0" lang="en-US" altLang="zh-CN" sz="32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a:p>
            <a:pPr marL="50800" marR="0" lvl="0" indent="0" algn="l" defTabSz="1219200" rtl="0" eaLnBrk="1" fontAlgn="auto" latinLnBrk="0" hangingPunct="1">
              <a:lnSpc>
                <a:spcPct val="100000"/>
              </a:lnSpc>
              <a:spcBef>
                <a:spcPts val="875"/>
              </a:spcBef>
              <a:spcAft>
                <a:spcPts val="0"/>
              </a:spcAft>
              <a:buClrTx/>
              <a:buSzTx/>
              <a:buFontTx/>
              <a:buNone/>
              <a:defRPr/>
            </a:pPr>
            <a:r>
              <a:rPr kumimoji="0" lang="zh-CN" altLang="en-US" sz="32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 </a:t>
            </a:r>
            <a:endParaRPr kumimoji="0" lang="zh-CN" altLang="en-US" sz="32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endParaRPr>
          </a:p>
        </p:txBody>
      </p:sp>
      <p:sp>
        <p:nvSpPr>
          <p:cNvPr id="8" name="文本框 7"/>
          <p:cNvSpPr txBox="1"/>
          <p:nvPr/>
        </p:nvSpPr>
        <p:spPr>
          <a:xfrm>
            <a:off x="387350" y="3989705"/>
            <a:ext cx="10466070" cy="2292985"/>
          </a:xfrm>
          <a:prstGeom prst="rect">
            <a:avLst/>
          </a:prstGeom>
          <a:noFill/>
        </p:spPr>
        <p:txBody>
          <a:bodyPr wrap="square">
            <a:spAutoFit/>
          </a:bodyPr>
          <a:p>
            <a:pPr marL="17145" marR="0" lvl="0" indent="0" algn="l" defTabSz="1219200" rtl="0" eaLnBrk="1" fontAlgn="auto" latinLnBrk="0" hangingPunct="1">
              <a:lnSpc>
                <a:spcPct val="100000"/>
              </a:lnSpc>
              <a:spcBef>
                <a:spcPts val="905"/>
              </a:spcBef>
              <a:spcAft>
                <a:spcPts val="0"/>
              </a:spcAft>
              <a:buClrTx/>
              <a:buSzTx/>
              <a:buFontTx/>
              <a:buNone/>
              <a:defRPr/>
            </a:pPr>
            <a:r>
              <a:rPr kumimoji="0" lang="en-US" altLang="zh-CN" sz="32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    </a:t>
            </a:r>
            <a:r>
              <a:rPr kumimoji="0" lang="zh-CN" altLang="en-US" sz="32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则</a:t>
            </a:r>
            <a:r>
              <a:rPr kumimoji="0" lang="zh-CN" altLang="en-US" sz="3200" b="1" i="0" u="none" strike="noStrike" kern="1200" cap="none" spc="-13"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称</a:t>
            </a:r>
            <a:r>
              <a:rPr kumimoji="0" lang="zh-CN" altLang="en-US" sz="3200" b="1" i="0" u="none" strike="noStrike" kern="1200" cap="none" spc="-82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 </a:t>
            </a:r>
            <a:r>
              <a:rPr kumimoji="0" lang="en-US" altLang="zh-CN" sz="32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Z</a:t>
            </a:r>
            <a:r>
              <a:rPr kumimoji="0" lang="en-US" altLang="zh-CN" sz="3200" b="1" i="1" u="none" strike="noStrike" kern="1200" cap="none" spc="-13"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zh-CN" altLang="en-US" sz="3200" b="1" i="0" u="none" strike="noStrike" kern="1200" cap="none" spc="-13"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是</a:t>
            </a:r>
            <a:r>
              <a:rPr kumimoji="0" lang="zh-CN" altLang="en-US" sz="3200" b="1" i="0" u="none" strike="noStrike" kern="1200" cap="none" spc="-80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 </a:t>
            </a:r>
            <a:r>
              <a:rPr kumimoji="0" lang="en-US" altLang="zh-CN" sz="32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3200" b="1" i="1" u="none" strike="noStrike" kern="1200" cap="none" spc="-13"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zh-CN" altLang="en-US" sz="32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的</a:t>
            </a:r>
            <a:r>
              <a:rPr kumimoji="0" lang="zh-CN" altLang="en-US" sz="3200" b="1" i="0" u="none" strike="noStrike" kern="1200" cap="none" spc="0" normalizeH="0" baseline="0" noProof="0" dirty="0">
                <a:ln>
                  <a:noFill/>
                </a:ln>
                <a:solidFill>
                  <a:srgbClr val="FF0000"/>
                </a:solidFill>
                <a:effectLst/>
                <a:uLnTx/>
                <a:uFillTx/>
                <a:latin typeface="宋体" panose="02010600030101010101" pitchFamily="2" charset="-122"/>
                <a:ea typeface="宋体" panose="02010600030101010101" pitchFamily="2" charset="-122"/>
                <a:cs typeface="宋体" panose="02010600030101010101" pitchFamily="2" charset="-122"/>
              </a:rPr>
              <a:t>子序列</a:t>
            </a:r>
            <a:endParaRPr kumimoji="0" lang="en-US" altLang="zh-CN" sz="3200" b="1" i="0" u="none" strike="noStrike" kern="1200" cap="none" spc="0" normalizeH="0" baseline="0" noProof="0" dirty="0">
              <a:ln>
                <a:noFill/>
              </a:ln>
              <a:solidFill>
                <a:srgbClr val="FF0000"/>
              </a:solidFill>
              <a:effectLst/>
              <a:uLnTx/>
              <a:uFillTx/>
              <a:latin typeface="宋体" panose="02010600030101010101" pitchFamily="2" charset="-122"/>
              <a:ea typeface="宋体" panose="02010600030101010101" pitchFamily="2" charset="-122"/>
              <a:cs typeface="宋体" panose="02010600030101010101" pitchFamily="2" charset="-122"/>
            </a:endParaRPr>
          </a:p>
          <a:p>
            <a:pPr marL="17145" marR="0" lvl="0" indent="0" algn="l" defTabSz="1219200" rtl="0" eaLnBrk="1" fontAlgn="auto" latinLnBrk="0" hangingPunct="1">
              <a:lnSpc>
                <a:spcPct val="100000"/>
              </a:lnSpc>
              <a:spcBef>
                <a:spcPts val="905"/>
              </a:spcBef>
              <a:spcAft>
                <a:spcPts val="0"/>
              </a:spcAft>
              <a:buClrTx/>
              <a:buSzTx/>
              <a:buFontTx/>
              <a:buNone/>
              <a:defRPr/>
            </a:pPr>
            <a:r>
              <a:rPr lang="en-US" altLang="zh-CN" sz="3200" b="1" dirty="0">
                <a:latin typeface="宋体" panose="02010600030101010101" pitchFamily="2" charset="-122"/>
                <a:ea typeface="宋体" panose="02010600030101010101" pitchFamily="2" charset="-122"/>
                <a:cs typeface="宋体" panose="02010600030101010101" pitchFamily="2" charset="-122"/>
              </a:rPr>
              <a:t>    </a:t>
            </a:r>
            <a:r>
              <a:rPr lang="zh-CN" altLang="en-US" sz="3200" b="1" dirty="0">
                <a:latin typeface="宋体" panose="02010600030101010101" pitchFamily="2" charset="-122"/>
                <a:ea typeface="宋体" panose="02010600030101010101" pitchFamily="2" charset="-122"/>
                <a:cs typeface="宋体" panose="02010600030101010101" pitchFamily="2" charset="-122"/>
              </a:rPr>
              <a:t>即在</a:t>
            </a:r>
            <a:r>
              <a:rPr lang="en-US" altLang="zh-CN" sz="3200" b="1" dirty="0">
                <a:latin typeface="宋体" panose="02010600030101010101" pitchFamily="2" charset="-122"/>
                <a:ea typeface="宋体" panose="02010600030101010101" pitchFamily="2" charset="-122"/>
                <a:cs typeface="宋体" panose="02010600030101010101" pitchFamily="2" charset="-122"/>
              </a:rPr>
              <a:t>Z</a:t>
            </a:r>
            <a:r>
              <a:rPr lang="zh-CN" altLang="en-US" sz="3200" b="1" dirty="0">
                <a:latin typeface="宋体" panose="02010600030101010101" pitchFamily="2" charset="-122"/>
                <a:ea typeface="宋体" panose="02010600030101010101" pitchFamily="2" charset="-122"/>
                <a:cs typeface="宋体" panose="02010600030101010101" pitchFamily="2" charset="-122"/>
              </a:rPr>
              <a:t>中所有元素能够在</a:t>
            </a:r>
            <a:r>
              <a:rPr lang="en-US" altLang="zh-CN" sz="3200" b="1" dirty="0">
                <a:latin typeface="宋体" panose="02010600030101010101" pitchFamily="2" charset="-122"/>
                <a:ea typeface="宋体" panose="02010600030101010101" pitchFamily="2" charset="-122"/>
                <a:cs typeface="宋体" panose="02010600030101010101" pitchFamily="2" charset="-122"/>
              </a:rPr>
              <a:t>X</a:t>
            </a:r>
            <a:r>
              <a:rPr lang="zh-CN" altLang="en-US" sz="3200" b="1" dirty="0">
                <a:latin typeface="宋体" panose="02010600030101010101" pitchFamily="2" charset="-122"/>
                <a:ea typeface="宋体" panose="02010600030101010101" pitchFamily="2" charset="-122"/>
                <a:cs typeface="宋体" panose="02010600030101010101" pitchFamily="2" charset="-122"/>
              </a:rPr>
              <a:t>中找到，并且顺序不</a:t>
            </a:r>
            <a:r>
              <a:rPr lang="zh-CN" altLang="en-US" sz="3200" b="1"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变</a:t>
            </a:r>
            <a:r>
              <a:rPr lang="en-US" altLang="zh-CN" sz="3200" b="1" dirty="0">
                <a:latin typeface="宋体" panose="02010600030101010101" pitchFamily="2" charset="-122"/>
                <a:ea typeface="宋体" panose="02010600030101010101" pitchFamily="2" charset="-122"/>
                <a:cs typeface="宋体" panose="02010600030101010101" pitchFamily="2" charset="-122"/>
              </a:rPr>
              <a:t> </a:t>
            </a:r>
            <a:endParaRPr lang="en-US" altLang="zh-CN" sz="3200" b="1" dirty="0">
              <a:latin typeface="宋体" panose="02010600030101010101" pitchFamily="2" charset="-122"/>
              <a:ea typeface="宋体" panose="02010600030101010101" pitchFamily="2" charset="-122"/>
              <a:cs typeface="宋体" panose="02010600030101010101" pitchFamily="2" charset="-122"/>
            </a:endParaRPr>
          </a:p>
          <a:p>
            <a:pPr marL="17145" marR="0" lvl="0" indent="0" algn="l" defTabSz="1219200" rtl="0" eaLnBrk="1" fontAlgn="auto" latinLnBrk="0" hangingPunct="1">
              <a:lnSpc>
                <a:spcPct val="100000"/>
              </a:lnSpc>
              <a:spcBef>
                <a:spcPts val="905"/>
              </a:spcBef>
              <a:spcAft>
                <a:spcPts val="0"/>
              </a:spcAft>
              <a:buClrTx/>
              <a:buSzTx/>
              <a:buFontTx/>
              <a:buNone/>
              <a:defRPr/>
            </a:pPr>
            <a:r>
              <a:rPr lang="en-US" altLang="zh-CN" sz="3200" b="1" dirty="0">
                <a:solidFill>
                  <a:prstClr val="black"/>
                </a:solidFill>
                <a:latin typeface="宋体" panose="02010600030101010101" pitchFamily="2" charset="-122"/>
                <a:ea typeface="宋体" panose="02010600030101010101" pitchFamily="2" charset="-122"/>
              </a:rPr>
              <a:t>    </a:t>
            </a:r>
            <a:r>
              <a:rPr lang="zh-CN" altLang="en-US" sz="3200" b="1" dirty="0">
                <a:solidFill>
                  <a:prstClr val="black"/>
                </a:solidFill>
                <a:latin typeface="宋体" panose="02010600030101010101" pitchFamily="2" charset="-122"/>
                <a:ea typeface="宋体" panose="02010600030101010101" pitchFamily="2" charset="-122"/>
              </a:rPr>
              <a:t>如果序列</a:t>
            </a:r>
            <a:r>
              <a:rPr lang="en-US" altLang="zh-CN" sz="3200" b="1" dirty="0">
                <a:solidFill>
                  <a:prstClr val="black"/>
                </a:solidFill>
                <a:latin typeface="宋体" panose="02010600030101010101" pitchFamily="2" charset="-122"/>
                <a:ea typeface="宋体" panose="02010600030101010101" pitchFamily="2" charset="-122"/>
              </a:rPr>
              <a:t>Z</a:t>
            </a:r>
            <a:r>
              <a:rPr lang="zh-CN" altLang="en-US" sz="3200" b="1" dirty="0">
                <a:solidFill>
                  <a:prstClr val="black"/>
                </a:solidFill>
                <a:latin typeface="宋体" panose="02010600030101010101" pitchFamily="2" charset="-122"/>
                <a:ea typeface="宋体" panose="02010600030101010101" pitchFamily="2" charset="-122"/>
              </a:rPr>
              <a:t>既是序列</a:t>
            </a:r>
            <a:r>
              <a:rPr lang="en-US" altLang="zh-CN" sz="3200" b="1" dirty="0">
                <a:solidFill>
                  <a:prstClr val="black"/>
                </a:solidFill>
                <a:latin typeface="宋体" panose="02010600030101010101" pitchFamily="2" charset="-122"/>
                <a:ea typeface="宋体" panose="02010600030101010101" pitchFamily="2" charset="-122"/>
              </a:rPr>
              <a:t>X</a:t>
            </a:r>
            <a:r>
              <a:rPr lang="zh-CN" altLang="en-US" sz="3200" b="1" dirty="0">
                <a:solidFill>
                  <a:prstClr val="black"/>
                </a:solidFill>
                <a:latin typeface="宋体" panose="02010600030101010101" pitchFamily="2" charset="-122"/>
                <a:ea typeface="宋体" panose="02010600030101010101" pitchFamily="2" charset="-122"/>
              </a:rPr>
              <a:t>的子序列，同时也是序列</a:t>
            </a:r>
            <a:r>
              <a:rPr lang="en-US" altLang="zh-CN" sz="3200" b="1" dirty="0">
                <a:solidFill>
                  <a:prstClr val="black"/>
                </a:solidFill>
                <a:latin typeface="宋体" panose="02010600030101010101" pitchFamily="2" charset="-122"/>
                <a:ea typeface="宋体" panose="02010600030101010101" pitchFamily="2" charset="-122"/>
              </a:rPr>
              <a:t>Y</a:t>
            </a:r>
            <a:r>
              <a:rPr lang="zh-CN" altLang="en-US" sz="3200" b="1" dirty="0">
                <a:solidFill>
                  <a:prstClr val="black"/>
                </a:solidFill>
                <a:latin typeface="宋体" panose="02010600030101010101" pitchFamily="2" charset="-122"/>
                <a:ea typeface="宋体" panose="02010600030101010101" pitchFamily="2" charset="-122"/>
              </a:rPr>
              <a:t>的子序列，则称它为序列</a:t>
            </a:r>
            <a:r>
              <a:rPr lang="en-US" altLang="zh-CN" sz="3200" b="1" dirty="0">
                <a:solidFill>
                  <a:prstClr val="black"/>
                </a:solidFill>
                <a:latin typeface="宋体" panose="02010600030101010101" pitchFamily="2" charset="-122"/>
                <a:ea typeface="宋体" panose="02010600030101010101" pitchFamily="2" charset="-122"/>
              </a:rPr>
              <a:t>X</a:t>
            </a:r>
            <a:r>
              <a:rPr lang="zh-CN" altLang="en-US" sz="3200" b="1" dirty="0">
                <a:solidFill>
                  <a:prstClr val="black"/>
                </a:solidFill>
                <a:latin typeface="宋体" panose="02010600030101010101" pitchFamily="2" charset="-122"/>
                <a:ea typeface="宋体" panose="02010600030101010101" pitchFamily="2" charset="-122"/>
              </a:rPr>
              <a:t>和序列</a:t>
            </a:r>
            <a:r>
              <a:rPr lang="en-US" altLang="zh-CN" sz="3200" b="1" dirty="0">
                <a:solidFill>
                  <a:prstClr val="black"/>
                </a:solidFill>
                <a:latin typeface="宋体" panose="02010600030101010101" pitchFamily="2" charset="-122"/>
                <a:ea typeface="宋体" panose="02010600030101010101" pitchFamily="2" charset="-122"/>
              </a:rPr>
              <a:t>Y</a:t>
            </a:r>
            <a:r>
              <a:rPr lang="zh-CN" altLang="en-US" sz="3200" b="1" dirty="0">
                <a:solidFill>
                  <a:prstClr val="black"/>
                </a:solidFill>
                <a:latin typeface="宋体" panose="02010600030101010101" pitchFamily="2" charset="-122"/>
                <a:ea typeface="宋体" panose="02010600030101010101" pitchFamily="2" charset="-122"/>
              </a:rPr>
              <a:t>的公共子序列</a:t>
            </a:r>
            <a:endParaRPr lang="en-US" altLang="zh-CN" sz="3200" b="1" dirty="0">
              <a:solidFill>
                <a:prstClr val="black"/>
              </a:solidFill>
              <a:latin typeface="宋体" panose="02010600030101010101" pitchFamily="2" charset="-122"/>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279539" y="246043"/>
            <a:ext cx="1934002" cy="605909"/>
          </a:xfrm>
        </p:spPr>
        <p:txBody>
          <a:bodyPr/>
          <a:lstStyle/>
          <a:p>
            <a:r>
              <a:rPr lang="zh-CN" altLang="en-US" dirty="0"/>
              <a:t>问题提出</a:t>
            </a:r>
            <a:endParaRPr lang="zh-CN" altLang="en-US" dirty="0"/>
          </a:p>
        </p:txBody>
      </p:sp>
      <p:sp>
        <p:nvSpPr>
          <p:cNvPr id="4" name="文本框 3"/>
          <p:cNvSpPr txBox="1"/>
          <p:nvPr/>
        </p:nvSpPr>
        <p:spPr>
          <a:xfrm>
            <a:off x="1279539" y="1204044"/>
            <a:ext cx="6703996" cy="3562350"/>
          </a:xfrm>
          <a:prstGeom prst="rect">
            <a:avLst/>
          </a:prstGeom>
          <a:noFill/>
        </p:spPr>
        <p:txBody>
          <a:bodyPr wrap="square">
            <a:spAutoFit/>
          </a:bodyPr>
          <a:lstStyle/>
          <a:p>
            <a:pPr marL="38100" marR="0" lvl="0" indent="0" algn="l" defTabSz="914400" rtl="0" eaLnBrk="1" fontAlgn="auto" latinLnBrk="0" hangingPunct="1">
              <a:lnSpc>
                <a:spcPct val="100000"/>
              </a:lnSpc>
              <a:spcBef>
                <a:spcPts val="725"/>
              </a:spcBef>
              <a:spcAft>
                <a:spcPts val="0"/>
              </a:spcAft>
              <a:buClrTx/>
              <a:buSzTx/>
              <a:buFontTx/>
              <a:buNone/>
              <a:defRPr/>
            </a:pPr>
            <a:r>
              <a:rPr kumimoji="0" lang="zh-CN" altLang="en-US" sz="2800" b="1" i="0"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问题</a:t>
            </a:r>
            <a:r>
              <a:rPr kumimoji="0" lang="zh-CN" altLang="en-US"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a:t>
            </a:r>
            <a:r>
              <a:rPr kumimoji="0" lang="zh-CN" altLang="en-US" sz="2800" b="1" i="0"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给定序列</a:t>
            </a:r>
            <a:endParaRPr kumimoji="0" lang="zh-CN" altLang="en-US" sz="28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endParaRPr>
          </a:p>
          <a:p>
            <a:pPr marL="646430" marR="0" lvl="0" indent="0" algn="l" defTabSz="914400" rtl="0" eaLnBrk="1" fontAlgn="auto" latinLnBrk="0" hangingPunct="1">
              <a:lnSpc>
                <a:spcPct val="100000"/>
              </a:lnSpc>
              <a:spcBef>
                <a:spcPts val="625"/>
              </a:spcBef>
              <a:spcAft>
                <a:spcPts val="0"/>
              </a:spcAft>
              <a:buClrTx/>
              <a:buSzTx/>
              <a:buFontTx/>
              <a:buNone/>
              <a:defRPr/>
            </a:pP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 </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&lt;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28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1</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28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2</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 , </a:t>
            </a:r>
            <a:r>
              <a:rPr kumimoji="0" lang="en-US" altLang="zh-CN" sz="2800" b="1" i="1"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lang="en-US" altLang="zh-CN" sz="2800" b="1" i="1" spc="-7" baseline="-21000" dirty="0">
                <a:solidFill>
                  <a:prstClr val="black"/>
                </a:solidFill>
                <a:latin typeface="宋体" panose="02010600030101010101" pitchFamily="2" charset="-122"/>
                <a:ea typeface="宋体" panose="02010600030101010101" pitchFamily="2" charset="-122"/>
                <a:cs typeface="Times New Roman" panose="02020603050405020304"/>
              </a:rPr>
              <a:t>m</a:t>
            </a:r>
            <a:r>
              <a:rPr kumimoji="0" lang="en-US" altLang="zh-CN" sz="2800" b="1" i="1" u="none" strike="noStrike" kern="1200" cap="none" spc="-165"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&gt;</a:t>
            </a:r>
            <a:endParaRPr kumimoji="0" lang="en-US" altLang="zh-CN" sz="28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a:p>
            <a:pPr marL="646430" marR="0" lvl="0" indent="0" algn="l" defTabSz="914400" rtl="0" eaLnBrk="1" fontAlgn="auto" latinLnBrk="0" hangingPunct="1">
              <a:lnSpc>
                <a:spcPct val="100000"/>
              </a:lnSpc>
              <a:spcBef>
                <a:spcPts val="600"/>
              </a:spcBef>
              <a:spcAft>
                <a:spcPts val="0"/>
              </a:spcAft>
              <a:buClrTx/>
              <a:buSzTx/>
              <a:buFontTx/>
              <a:buNone/>
              <a:defRPr/>
            </a:pP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 </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&lt;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a:t>
            </a:r>
            <a:r>
              <a:rPr kumimoji="0" lang="en-US" altLang="zh-CN" sz="28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1</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a:t>
            </a:r>
            <a:r>
              <a:rPr kumimoji="0" lang="en-US" altLang="zh-CN" sz="2800" b="1" i="0" u="none" strike="noStrike" kern="1200" cap="none" spc="0"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2</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 , </a:t>
            </a:r>
            <a:r>
              <a:rPr kumimoji="0" lang="en-US" altLang="zh-CN" sz="2800" b="1" i="1"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a:t>
            </a:r>
            <a:r>
              <a:rPr lang="en-US" altLang="zh-CN" sz="2800" b="1" i="1" spc="-7" baseline="-21000" dirty="0">
                <a:solidFill>
                  <a:prstClr val="black"/>
                </a:solidFill>
                <a:latin typeface="宋体" panose="02010600030101010101" pitchFamily="2" charset="-122"/>
                <a:ea typeface="宋体" panose="02010600030101010101" pitchFamily="2" charset="-122"/>
                <a:cs typeface="Times New Roman" panose="02020603050405020304"/>
              </a:rPr>
              <a:t>n</a:t>
            </a:r>
            <a:r>
              <a:rPr kumimoji="0" lang="en-US" altLang="zh-CN" sz="2800" b="1" i="1" u="none" strike="noStrike" kern="1200" cap="none" spc="-337" normalizeH="0" baseline="-2100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&gt;</a:t>
            </a:r>
            <a:endParaRPr kumimoji="0" lang="en-US" altLang="zh-CN" sz="28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a:p>
            <a:pPr marL="38100" marR="0" lvl="0" indent="0" algn="l" defTabSz="914400" rtl="0" eaLnBrk="1" fontAlgn="auto" latinLnBrk="0" hangingPunct="1">
              <a:lnSpc>
                <a:spcPct val="100000"/>
              </a:lnSpc>
              <a:spcBef>
                <a:spcPts val="575"/>
              </a:spcBef>
              <a:spcAft>
                <a:spcPts val="0"/>
              </a:spcAft>
              <a:buClrTx/>
              <a:buSzTx/>
              <a:buFontTx/>
              <a:buNone/>
              <a:defRPr/>
            </a:pPr>
            <a:r>
              <a:rPr kumimoji="0" lang="zh-CN" altLang="en-US" sz="2800" b="1" i="0" u="none" strike="noStrike" kern="1200" cap="none" spc="-1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求</a:t>
            </a:r>
            <a:r>
              <a:rPr kumimoji="0" lang="zh-CN" altLang="en-US" sz="2800" b="1" i="0" u="none" strike="noStrike" kern="1200" cap="none" spc="-625"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2800" b="1" i="1" u="none" strike="noStrike" kern="1200" cap="none" spc="-1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zh-CN" altLang="en-US" sz="2800" b="1" i="0" u="none" strike="noStrike" kern="1200" cap="none" spc="-1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和</a:t>
            </a:r>
            <a:r>
              <a:rPr kumimoji="0" lang="zh-CN" altLang="en-US" sz="2800" b="1" i="0" u="none" strike="noStrike" kern="1200" cap="none" spc="-615"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 </a:t>
            </a:r>
            <a:r>
              <a:rPr kumimoji="0" lang="en-US" altLang="zh-CN" sz="2800" b="1" i="1"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a:t>
            </a:r>
            <a:r>
              <a:rPr kumimoji="0" lang="en-US" altLang="zh-CN" sz="2800" b="1" i="1" u="none" strike="noStrike" kern="1200" cap="none" spc="-1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zh-CN" altLang="en-US"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的最长公共子序列</a:t>
            </a:r>
            <a:endParaRPr kumimoji="0" lang="zh-CN" altLang="en-US"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endParaRPr>
          </a:p>
          <a:p>
            <a:pPr marL="38100" marR="0" lvl="0" indent="0" algn="l" defTabSz="914400" rtl="0" eaLnBrk="1" fontAlgn="auto" latinLnBrk="0" hangingPunct="1">
              <a:lnSpc>
                <a:spcPct val="100000"/>
              </a:lnSpc>
              <a:spcBef>
                <a:spcPts val="575"/>
              </a:spcBef>
              <a:spcAft>
                <a:spcPts val="0"/>
              </a:spcAft>
              <a:buClrTx/>
              <a:buSzTx/>
              <a:buFontTx/>
              <a:buNone/>
              <a:defRPr/>
            </a:pPr>
            <a:r>
              <a:rPr kumimoji="0" lang="zh-CN" altLang="en-US"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rPr>
              <a:t>实例：</a:t>
            </a:r>
            <a:endParaRPr kumimoji="0" lang="zh-CN" altLang="en-US" sz="28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宋体" panose="02010600030101010101" pitchFamily="2" charset="-122"/>
            </a:endParaRPr>
          </a:p>
          <a:p>
            <a:pPr marL="115570" marR="0" lvl="0" indent="0" algn="l" defTabSz="914400" rtl="0" eaLnBrk="1" fontAlgn="auto" latinLnBrk="0" hangingPunct="1">
              <a:lnSpc>
                <a:spcPct val="100000"/>
              </a:lnSpc>
              <a:spcBef>
                <a:spcPts val="570"/>
              </a:spcBef>
              <a:spcAft>
                <a:spcPts val="0"/>
              </a:spcAft>
              <a:buClrTx/>
              <a:buSzTx/>
              <a:buFontTx/>
              <a:buNone/>
              <a:tabLst>
                <a:tab pos="782955" algn="l"/>
                <a:tab pos="1292225" algn="l"/>
                <a:tab pos="1800225" algn="l"/>
                <a:tab pos="2326005" algn="l"/>
                <a:tab pos="2833370" algn="l"/>
                <a:tab pos="3342640" algn="l"/>
                <a:tab pos="3851275" algn="l"/>
              </a:tabLst>
              <a:defRPr/>
            </a:pPr>
            <a:r>
              <a:rPr kumimoji="0" lang="en-US" altLang="zh-CN" sz="2800" b="1" i="1"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X</a:t>
            </a:r>
            <a:r>
              <a:rPr kumimoji="0" lang="en-US" altLang="zh-CN" sz="2800" b="1" i="0"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	</a:t>
            </a:r>
            <a:r>
              <a:rPr kumimoji="0" lang="en-US" altLang="zh-CN" sz="2800" b="1" i="0" u="none" strike="noStrike" kern="1200" cap="none" spc="0" normalizeH="0" baseline="0" noProof="0" dirty="0">
                <a:ln>
                  <a:noFill/>
                </a:ln>
                <a:solidFill>
                  <a:srgbClr val="FF3300"/>
                </a:solidFill>
                <a:effectLst/>
                <a:uLnTx/>
                <a:uFillTx/>
                <a:latin typeface="宋体" panose="02010600030101010101" pitchFamily="2" charset="-122"/>
                <a:ea typeface="宋体" panose="02010600030101010101" pitchFamily="2" charset="-122"/>
                <a:cs typeface="Times New Roman" panose="02020603050405020304"/>
              </a:rPr>
              <a:t>B	</a:t>
            </a:r>
            <a:r>
              <a:rPr kumimoji="0" lang="en-US" altLang="zh-CN" sz="2800" b="1" i="0" u="none" strike="noStrike" kern="1200" cap="none" spc="-5" normalizeH="0" baseline="0" noProof="0" dirty="0">
                <a:ln>
                  <a:noFill/>
                </a:ln>
                <a:solidFill>
                  <a:srgbClr val="FF3300"/>
                </a:solidFill>
                <a:effectLst/>
                <a:uLnTx/>
                <a:uFillTx/>
                <a:latin typeface="宋体" panose="02010600030101010101" pitchFamily="2" charset="-122"/>
                <a:ea typeface="宋体" panose="02010600030101010101" pitchFamily="2" charset="-122"/>
                <a:cs typeface="Times New Roman" panose="02020603050405020304"/>
              </a:rPr>
              <a:t>C	</a:t>
            </a:r>
            <a:r>
              <a:rPr kumimoji="0" lang="en-US" altLang="zh-CN" sz="2800" b="1" i="0" u="none" strike="noStrike" kern="1200" cap="none" spc="0" normalizeH="0" baseline="0" noProof="0" dirty="0">
                <a:ln>
                  <a:noFill/>
                </a:ln>
                <a:solidFill>
                  <a:srgbClr val="FF3300"/>
                </a:solidFill>
                <a:effectLst/>
                <a:uLnTx/>
                <a:uFillTx/>
                <a:latin typeface="宋体" panose="02010600030101010101" pitchFamily="2" charset="-122"/>
                <a:ea typeface="宋体" panose="02010600030101010101" pitchFamily="2" charset="-122"/>
                <a:cs typeface="Times New Roman" panose="02020603050405020304"/>
              </a:rPr>
              <a:t>B	</a:t>
            </a:r>
            <a:r>
              <a:rPr kumimoji="0" lang="en-US" altLang="zh-CN" sz="2800" b="1" i="0"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D	</a:t>
            </a:r>
            <a:r>
              <a:rPr kumimoji="0" lang="en-US" altLang="zh-CN" sz="2800" b="1" i="0" u="none" strike="noStrike" kern="1200" cap="none" spc="-5" normalizeH="0" baseline="0" noProof="0" dirty="0">
                <a:ln>
                  <a:noFill/>
                </a:ln>
                <a:solidFill>
                  <a:srgbClr val="FF3300"/>
                </a:solidFill>
                <a:effectLst/>
                <a:uLnTx/>
                <a:uFillTx/>
                <a:latin typeface="宋体" panose="02010600030101010101" pitchFamily="2" charset="-122"/>
                <a:ea typeface="宋体" panose="02010600030101010101" pitchFamily="2" charset="-122"/>
                <a:cs typeface="Times New Roman" panose="02020603050405020304"/>
              </a:rPr>
              <a:t>A	</a:t>
            </a:r>
            <a:r>
              <a:rPr kumimoji="0" lang="en-US" altLang="zh-CN" sz="2800" b="1"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B</a:t>
            </a:r>
            <a:endParaRPr kumimoji="0" lang="en-US" altLang="zh-CN" sz="28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a:p>
            <a:pPr marL="115570" marR="0" lvl="0" indent="0" algn="l" defTabSz="914400" rtl="0" eaLnBrk="1" fontAlgn="auto" latinLnBrk="0" hangingPunct="1">
              <a:lnSpc>
                <a:spcPct val="100000"/>
              </a:lnSpc>
              <a:spcBef>
                <a:spcPts val="600"/>
              </a:spcBef>
              <a:spcAft>
                <a:spcPts val="0"/>
              </a:spcAft>
              <a:buClrTx/>
              <a:buSzTx/>
              <a:buFontTx/>
              <a:buNone/>
              <a:tabLst>
                <a:tab pos="822960" algn="l"/>
                <a:tab pos="1330325" algn="l"/>
                <a:tab pos="1856105" algn="l"/>
                <a:tab pos="2364105" algn="l"/>
                <a:tab pos="2872740" algn="l"/>
                <a:tab pos="3365500" algn="l"/>
              </a:tabLst>
              <a:defRPr/>
            </a:pPr>
            <a:r>
              <a:rPr kumimoji="0" lang="en-US" altLang="zh-CN" sz="2800" b="1" i="1"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Y</a:t>
            </a:r>
            <a:r>
              <a:rPr kumimoji="0" lang="en-US" altLang="zh-CN" sz="2800" b="1" i="0"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	</a:t>
            </a:r>
            <a:r>
              <a:rPr kumimoji="0" lang="en-US" altLang="zh-CN" sz="2800" b="1" i="0" u="none" strike="noStrike" kern="1200" cap="none" spc="0" normalizeH="0" baseline="0" noProof="0" dirty="0">
                <a:ln>
                  <a:noFill/>
                </a:ln>
                <a:solidFill>
                  <a:srgbClr val="FF3300"/>
                </a:solidFill>
                <a:effectLst/>
                <a:uLnTx/>
                <a:uFillTx/>
                <a:latin typeface="宋体" panose="02010600030101010101" pitchFamily="2" charset="-122"/>
                <a:ea typeface="宋体" panose="02010600030101010101" pitchFamily="2" charset="-122"/>
                <a:cs typeface="Times New Roman" panose="02020603050405020304"/>
              </a:rPr>
              <a:t>B	</a:t>
            </a:r>
            <a:r>
              <a:rPr kumimoji="0" lang="en-US" altLang="zh-CN" sz="2800" b="1" i="0"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D	</a:t>
            </a:r>
            <a:r>
              <a:rPr kumimoji="0" lang="en-US" altLang="zh-CN" sz="2800" b="1" i="0" u="none" strike="noStrike" kern="1200" cap="none" spc="-5" normalizeH="0" baseline="0" noProof="0" dirty="0">
                <a:ln>
                  <a:noFill/>
                </a:ln>
                <a:solidFill>
                  <a:srgbClr val="FF3300"/>
                </a:solidFill>
                <a:effectLst/>
                <a:uLnTx/>
                <a:uFillTx/>
                <a:latin typeface="宋体" panose="02010600030101010101" pitchFamily="2" charset="-122"/>
                <a:ea typeface="宋体" panose="02010600030101010101" pitchFamily="2" charset="-122"/>
                <a:cs typeface="Times New Roman" panose="02020603050405020304"/>
              </a:rPr>
              <a:t>C	</a:t>
            </a:r>
            <a:r>
              <a:rPr kumimoji="0" lang="en-US" altLang="zh-CN" sz="2800" b="1" i="0" u="none" strike="noStrike" kern="1200" cap="none" spc="-5"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rPr>
              <a:t>A	</a:t>
            </a:r>
            <a:r>
              <a:rPr kumimoji="0" lang="en-US" altLang="zh-CN" sz="2800" b="1" i="0" u="none" strike="noStrike" kern="1200" cap="none" spc="0" normalizeH="0" baseline="0" noProof="0" dirty="0">
                <a:ln>
                  <a:noFill/>
                </a:ln>
                <a:solidFill>
                  <a:srgbClr val="FF3300"/>
                </a:solidFill>
                <a:effectLst/>
                <a:uLnTx/>
                <a:uFillTx/>
                <a:latin typeface="宋体" panose="02010600030101010101" pitchFamily="2" charset="-122"/>
                <a:ea typeface="宋体" panose="02010600030101010101" pitchFamily="2" charset="-122"/>
                <a:cs typeface="Times New Roman" panose="02020603050405020304"/>
              </a:rPr>
              <a:t>B	</a:t>
            </a:r>
            <a:r>
              <a:rPr kumimoji="0" lang="en-US" altLang="zh-CN" sz="2800" b="1" i="0" u="none" strike="noStrike" kern="1200" cap="none" spc="-5" normalizeH="0" baseline="0" noProof="0" dirty="0">
                <a:ln>
                  <a:noFill/>
                </a:ln>
                <a:solidFill>
                  <a:srgbClr val="FF3300"/>
                </a:solidFill>
                <a:effectLst/>
                <a:uLnTx/>
                <a:uFillTx/>
                <a:latin typeface="宋体" panose="02010600030101010101" pitchFamily="2" charset="-122"/>
                <a:ea typeface="宋体" panose="02010600030101010101" pitchFamily="2" charset="-122"/>
                <a:cs typeface="Times New Roman" panose="02020603050405020304"/>
              </a:rPr>
              <a:t>A</a:t>
            </a:r>
            <a:endParaRPr kumimoji="0" lang="en-US" altLang="zh-CN" sz="2800" b="0" i="0" u="none" strike="noStrike" kern="1200" cap="none" spc="0" normalizeH="0" baseline="0" noProof="0" dirty="0">
              <a:ln>
                <a:noFill/>
              </a:ln>
              <a:solidFill>
                <a:prstClr val="black"/>
              </a:solidFill>
              <a:effectLst/>
              <a:uLnTx/>
              <a:uFillTx/>
              <a:latin typeface="宋体" panose="02010600030101010101" pitchFamily="2" charset="-122"/>
              <a:ea typeface="宋体" panose="02010600030101010101" pitchFamily="2" charset="-122"/>
              <a:cs typeface="Times New Roman" panose="02020603050405020304"/>
            </a:endParaRPr>
          </a:p>
        </p:txBody>
      </p:sp>
      <p:sp>
        <p:nvSpPr>
          <p:cNvPr id="6" name="文本框 5"/>
          <p:cNvSpPr txBox="1"/>
          <p:nvPr/>
        </p:nvSpPr>
        <p:spPr>
          <a:xfrm>
            <a:off x="1343674" y="5033432"/>
            <a:ext cx="6703996" cy="461665"/>
          </a:xfrm>
          <a:prstGeom prst="rect">
            <a:avLst/>
          </a:prstGeom>
          <a:noFill/>
        </p:spPr>
        <p:txBody>
          <a:bodyPr wrap="square">
            <a:spAutoFit/>
          </a:bodyPr>
          <a:lstStyle/>
          <a:p>
            <a:pPr marL="12700" marR="0" lvl="0" indent="0" algn="l" defTabSz="914400" rtl="0" eaLnBrk="1" fontAlgn="auto" latinLnBrk="0" hangingPunct="1">
              <a:lnSpc>
                <a:spcPct val="100000"/>
              </a:lnSpc>
              <a:spcBef>
                <a:spcPts val="100"/>
              </a:spcBef>
              <a:spcAft>
                <a:spcPts val="0"/>
              </a:spcAft>
              <a:buClrTx/>
              <a:buSzTx/>
              <a:buFontTx/>
              <a:buNone/>
              <a:defRPr/>
            </a:pPr>
            <a:r>
              <a:rPr kumimoji="0" lang="zh-CN" altLang="en-US" sz="2400" b="1" i="0" u="none" strike="noStrike" kern="1200" cap="none" spc="0" normalizeH="0" baseline="0" noProof="0" dirty="0">
                <a:ln>
                  <a:noFill/>
                </a:ln>
                <a:solidFill>
                  <a:srgbClr val="0D0D0D"/>
                </a:solidFill>
                <a:effectLst/>
                <a:uLnTx/>
                <a:uFillTx/>
                <a:latin typeface="宋体" panose="02010600030101010101" pitchFamily="2" charset="-122"/>
                <a:ea typeface="+mn-ea"/>
                <a:cs typeface="宋体" panose="02010600030101010101" pitchFamily="2" charset="-122"/>
              </a:rPr>
              <a:t>最长公共子序</a:t>
            </a:r>
            <a:r>
              <a:rPr kumimoji="0" lang="zh-CN" altLang="en-US" sz="2400" b="1" i="0" u="none" strike="noStrike" kern="1200" cap="none" spc="-10" normalizeH="0" baseline="0" noProof="0" dirty="0">
                <a:ln>
                  <a:noFill/>
                </a:ln>
                <a:solidFill>
                  <a:srgbClr val="0D0D0D"/>
                </a:solidFill>
                <a:effectLst/>
                <a:uLnTx/>
                <a:uFillTx/>
                <a:latin typeface="宋体" panose="02010600030101010101" pitchFamily="2" charset="-122"/>
                <a:ea typeface="+mn-ea"/>
                <a:cs typeface="宋体" panose="02010600030101010101" pitchFamily="2" charset="-122"/>
              </a:rPr>
              <a:t>列</a:t>
            </a:r>
            <a:r>
              <a:rPr kumimoji="0" lang="en-US" altLang="zh-CN" sz="2400" b="1" i="0" u="none" strike="noStrike" kern="1200" cap="none" spc="0" normalizeH="0" baseline="0" noProof="0" dirty="0">
                <a:ln>
                  <a:noFill/>
                </a:ln>
                <a:solidFill>
                  <a:srgbClr val="0D0D0D"/>
                </a:solidFill>
                <a:effectLst/>
                <a:uLnTx/>
                <a:uFillTx/>
                <a:latin typeface="Times New Roman" panose="02020603050405020304"/>
                <a:ea typeface="+mn-ea"/>
                <a:cs typeface="Times New Roman" panose="02020603050405020304"/>
              </a:rPr>
              <a:t>:</a:t>
            </a:r>
            <a:endParaRPr kumimoji="0" lang="zh-CN" altLang="en-US" sz="2400" b="0" i="0" u="none" strike="noStrike" kern="1200" cap="none" spc="0" normalizeH="0" baseline="0" noProof="0" dirty="0">
              <a:ln>
                <a:noFill/>
              </a:ln>
              <a:solidFill>
                <a:prstClr val="black"/>
              </a:solidFill>
              <a:effectLst/>
              <a:uLnTx/>
              <a:uFillTx/>
              <a:latin typeface="Times New Roman" panose="02020603050405020304"/>
              <a:ea typeface="+mn-ea"/>
              <a:cs typeface="Times New Roman" panose="02020603050405020304"/>
            </a:endParaRPr>
          </a:p>
        </p:txBody>
      </p:sp>
      <p:sp>
        <p:nvSpPr>
          <p:cNvPr id="8" name="文本框 7"/>
          <p:cNvSpPr txBox="1"/>
          <p:nvPr/>
        </p:nvSpPr>
        <p:spPr>
          <a:xfrm>
            <a:off x="3688882" y="5033433"/>
            <a:ext cx="6703996" cy="461665"/>
          </a:xfrm>
          <a:prstGeom prst="rect">
            <a:avLst/>
          </a:prstGeom>
          <a:noFill/>
        </p:spPr>
        <p:txBody>
          <a:bodyPr wrap="square">
            <a:spAutoFit/>
          </a:bodyPr>
          <a:lstStyle/>
          <a:p>
            <a:pPr marL="12700" marR="0" lvl="0" indent="0" algn="l" defTabSz="914400" rtl="0" eaLnBrk="1" fontAlgn="auto" latinLnBrk="0" hangingPunct="1">
              <a:lnSpc>
                <a:spcPct val="100000"/>
              </a:lnSpc>
              <a:spcBef>
                <a:spcPts val="100"/>
              </a:spcBef>
              <a:spcAft>
                <a:spcPts val="0"/>
              </a:spcAft>
              <a:buClrTx/>
              <a:buSzTx/>
              <a:buFontTx/>
              <a:buNone/>
              <a:tabLst>
                <a:tab pos="367665" algn="l"/>
                <a:tab pos="741045" algn="l"/>
                <a:tab pos="1079500" algn="l"/>
                <a:tab pos="1529080" algn="l"/>
              </a:tabLst>
              <a:defRPr/>
            </a:pPr>
            <a:r>
              <a:rPr kumimoji="0" lang="en-US" altLang="zh-CN" sz="2400" b="1" i="0" u="none" strike="noStrike" kern="1200" cap="none" spc="0" normalizeH="0" baseline="0" noProof="0" dirty="0">
                <a:ln>
                  <a:noFill/>
                </a:ln>
                <a:solidFill>
                  <a:srgbClr val="FF3300"/>
                </a:solidFill>
                <a:effectLst/>
                <a:uLnTx/>
                <a:uFillTx/>
                <a:latin typeface="Times New Roman" panose="02020603050405020304"/>
                <a:ea typeface="+mn-ea"/>
                <a:cs typeface="Times New Roman" panose="02020603050405020304"/>
              </a:rPr>
              <a:t>B	C	B	A,	</a:t>
            </a:r>
            <a:r>
              <a:rPr kumimoji="0" lang="zh-CN" altLang="en-US" sz="2400" b="1" i="0" u="none" strike="noStrike" kern="1200" cap="none" spc="0" normalizeH="0" baseline="0" noProof="0" dirty="0">
                <a:ln>
                  <a:noFill/>
                </a:ln>
                <a:solidFill>
                  <a:srgbClr val="0D0D0D"/>
                </a:solidFill>
                <a:effectLst/>
                <a:uLnTx/>
                <a:uFillTx/>
                <a:latin typeface="宋体" panose="02010600030101010101" pitchFamily="2" charset="-122"/>
                <a:ea typeface="+mn-ea"/>
                <a:cs typeface="宋体" panose="02010600030101010101" pitchFamily="2" charset="-122"/>
              </a:rPr>
              <a:t>长</a:t>
            </a:r>
            <a:r>
              <a:rPr kumimoji="0" lang="zh-CN" altLang="en-US" sz="2400" b="1" i="0" u="none" strike="noStrike" kern="1200" cap="none" spc="-5" normalizeH="0" baseline="0" noProof="0" dirty="0">
                <a:ln>
                  <a:noFill/>
                </a:ln>
                <a:solidFill>
                  <a:srgbClr val="0D0D0D"/>
                </a:solidFill>
                <a:effectLst/>
                <a:uLnTx/>
                <a:uFillTx/>
                <a:latin typeface="宋体" panose="02010600030101010101" pitchFamily="2" charset="-122"/>
                <a:ea typeface="+mn-ea"/>
                <a:cs typeface="宋体" panose="02010600030101010101" pitchFamily="2" charset="-122"/>
              </a:rPr>
              <a:t>度</a:t>
            </a:r>
            <a:r>
              <a:rPr kumimoji="0" lang="en-US" altLang="zh-CN" sz="2400" b="1" i="0" u="none" strike="noStrike" kern="1200" cap="none" spc="0" normalizeH="0" baseline="0" noProof="0" dirty="0">
                <a:ln>
                  <a:noFill/>
                </a:ln>
                <a:solidFill>
                  <a:srgbClr val="0D0D0D"/>
                </a:solidFill>
                <a:effectLst/>
                <a:uLnTx/>
                <a:uFillTx/>
                <a:latin typeface="Times New Roman" panose="02020603050405020304"/>
                <a:ea typeface="+mn-ea"/>
                <a:cs typeface="Times New Roman" panose="02020603050405020304"/>
              </a:rPr>
              <a:t>4</a:t>
            </a:r>
            <a:endParaRPr kumimoji="0" lang="zh-CN" altLang="en-US" sz="2400" b="0" i="0" u="none" strike="noStrike" kern="1200" cap="none" spc="0" normalizeH="0" baseline="0" noProof="0" dirty="0">
              <a:ln>
                <a:noFill/>
              </a:ln>
              <a:solidFill>
                <a:prstClr val="black"/>
              </a:solidFill>
              <a:effectLst/>
              <a:uLnTx/>
              <a:uFillTx/>
              <a:latin typeface="Times New Roman" panose="02020603050405020304"/>
              <a:ea typeface="+mn-ea"/>
              <a:cs typeface="Times New Roman" panose="020206030504050203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4736"/>
            <a:ext cx="2634279" cy="604184"/>
          </a:xfrm>
        </p:spPr>
        <p:txBody>
          <a:bodyPr/>
          <a:p>
            <a:endParaRPr lang="zh-CN" altLang="en-US"/>
          </a:p>
        </p:txBody>
      </p:sp>
      <p:pic>
        <p:nvPicPr>
          <p:cNvPr id="13" name="图片占位符 12" descr="图片包含 天空, 户外, 树, 草&#10;&#10;自动生成的说明"/>
          <p:cNvPicPr>
            <a:picLocks noGrp="1" noChangeAspect="1"/>
          </p:cNvPicPr>
          <p:nvPr>
            <p:ph type="pic" sz="quarter" idx="10"/>
            <p:custDataLst>
              <p:tags r:id="rId1"/>
            </p:custDataLst>
          </p:nvPr>
        </p:nvPicPr>
        <p:blipFill>
          <a:blip r:embed="rId2">
            <a:extLst>
              <a:ext uri="{28A0092B-C50C-407E-A947-70E740481C1C}">
                <a14:useLocalDpi xmlns:a14="http://schemas.microsoft.com/office/drawing/2010/main" val="0"/>
              </a:ext>
            </a:extLst>
          </a:blip>
          <a:srcRect l="215" r="215"/>
          <a:stretch>
            <a:fillRect/>
          </a:stretch>
        </p:blipFill>
        <p:spPr>
          <a:xfrm>
            <a:off x="-635" y="-27305"/>
            <a:ext cx="12192000" cy="4133850"/>
          </a:xfrm>
        </p:spPr>
      </p:pic>
      <p:cxnSp>
        <p:nvCxnSpPr>
          <p:cNvPr id="27" name="直接连接符 26"/>
          <p:cNvCxnSpPr>
            <a:endCxn id="28" idx="1"/>
          </p:cNvCxnSpPr>
          <p:nvPr/>
        </p:nvCxnSpPr>
        <p:spPr>
          <a:xfrm>
            <a:off x="0"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8" name="矩形: 圆角 27"/>
          <p:cNvSpPr/>
          <p:nvPr/>
        </p:nvSpPr>
        <p:spPr>
          <a:xfrm>
            <a:off x="4224759" y="3700650"/>
            <a:ext cx="3742482"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4717649" y="3763675"/>
            <a:ext cx="2756702" cy="583565"/>
          </a:xfrm>
          <a:prstGeom prst="rect">
            <a:avLst/>
          </a:prstGeom>
          <a:noFill/>
        </p:spPr>
        <p:txBody>
          <a:bodyPr wrap="square" rtlCol="0">
            <a:spAutoFit/>
          </a:bodyPr>
          <a:p>
            <a:pPr algn="ctr"/>
            <a:r>
              <a:rPr lang="en-US" altLang="zh-CN" sz="3200" dirty="0">
                <a:solidFill>
                  <a:schemeClr val="bg1"/>
                </a:solidFill>
                <a:latin typeface="+mj-ea"/>
                <a:ea typeface="+mj-ea"/>
              </a:rPr>
              <a:t>PART   02</a:t>
            </a:r>
            <a:endParaRPr lang="zh-CN" altLang="en-US" sz="3200" dirty="0">
              <a:solidFill>
                <a:schemeClr val="bg1"/>
              </a:solidFill>
              <a:latin typeface="+mj-ea"/>
              <a:ea typeface="+mj-ea"/>
            </a:endParaRPr>
          </a:p>
        </p:txBody>
      </p:sp>
      <p:cxnSp>
        <p:nvCxnSpPr>
          <p:cNvPr id="30" name="直接连接符 29"/>
          <p:cNvCxnSpPr/>
          <p:nvPr/>
        </p:nvCxnSpPr>
        <p:spPr>
          <a:xfrm>
            <a:off x="7967241"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2421038" y="4760727"/>
            <a:ext cx="7349924" cy="829945"/>
          </a:xfrm>
          <a:prstGeom prst="rect">
            <a:avLst/>
          </a:prstGeom>
          <a:noFill/>
        </p:spPr>
        <p:txBody>
          <a:bodyPr wrap="square" rtlCol="0">
            <a:spAutoFit/>
          </a:bodyPr>
          <a:p>
            <a:pPr algn="ctr"/>
            <a:r>
              <a:rPr lang="zh-CN" altLang="en-US" sz="4800" dirty="0">
                <a:solidFill>
                  <a:schemeClr val="tx1">
                    <a:lumMod val="85000"/>
                    <a:lumOff val="15000"/>
                  </a:schemeClr>
                </a:solidFill>
                <a:latin typeface="+mj-ea"/>
                <a:ea typeface="+mj-ea"/>
              </a:rPr>
              <a:t>算法设计</a:t>
            </a:r>
            <a:r>
              <a:rPr lang="zh-CN" altLang="en-US" sz="4800" dirty="0">
                <a:solidFill>
                  <a:schemeClr val="tx1">
                    <a:lumMod val="85000"/>
                    <a:lumOff val="15000"/>
                  </a:schemeClr>
                </a:solidFill>
                <a:latin typeface="+mj-ea"/>
                <a:ea typeface="+mj-ea"/>
              </a:rPr>
              <a:t>思想</a:t>
            </a:r>
            <a:endParaRPr lang="zh-CN" altLang="en-US" sz="4800" dirty="0">
              <a:solidFill>
                <a:schemeClr val="tx1">
                  <a:lumMod val="85000"/>
                  <a:lumOff val="15000"/>
                </a:schemeClr>
              </a:solidFill>
              <a:latin typeface="+mj-ea"/>
              <a:ea typeface="+mj-ea"/>
            </a:endParaRPr>
          </a:p>
        </p:txBody>
      </p:sp>
      <p:sp>
        <p:nvSpPr>
          <p:cNvPr id="32" name="矩形 31"/>
          <p:cNvSpPr/>
          <p:nvPr/>
        </p:nvSpPr>
        <p:spPr>
          <a:xfrm>
            <a:off x="5134610" y="5603122"/>
            <a:ext cx="1922780" cy="368300"/>
          </a:xfrm>
          <a:prstGeom prst="rect">
            <a:avLst/>
          </a:prstGeom>
        </p:spPr>
        <p:txBody>
          <a:bodyPr wrap="none">
            <a:spAutoFit/>
          </a:bodyPr>
          <a:p>
            <a:pPr algn="ctr"/>
            <a:r>
              <a:rPr lang="en-US" altLang="zh-CN" dirty="0">
                <a:solidFill>
                  <a:schemeClr val="tx1">
                    <a:lumMod val="85000"/>
                    <a:lumOff val="15000"/>
                  </a:schemeClr>
                </a:solidFill>
                <a:cs typeface="Segoe UI Light" panose="020B0502040204020203" charset="0"/>
              </a:rPr>
              <a:t>Algorithm D</a:t>
            </a:r>
            <a:r>
              <a:rPr lang="en-US" altLang="zh-CN" dirty="0">
                <a:solidFill>
                  <a:schemeClr val="tx1">
                    <a:lumMod val="85000"/>
                    <a:lumOff val="15000"/>
                  </a:schemeClr>
                </a:solidFill>
                <a:cs typeface="Segoe UI Light" panose="020B0502040204020203" charset="0"/>
              </a:rPr>
              <a:t>esign</a:t>
            </a:r>
            <a:endParaRPr lang="en-US" altLang="zh-CN" dirty="0">
              <a:solidFill>
                <a:schemeClr val="tx1">
                  <a:lumMod val="85000"/>
                  <a:lumOff val="15000"/>
                </a:schemeClr>
              </a:solidFill>
              <a:cs typeface="Segoe UI Light" panose="020B0502040204020203" charset="0"/>
            </a:endParaRPr>
          </a:p>
        </p:txBody>
      </p:sp>
      <p:sp>
        <p:nvSpPr>
          <p:cNvPr id="33" name="等腰三角形 32"/>
          <p:cNvSpPr/>
          <p:nvPr/>
        </p:nvSpPr>
        <p:spPr>
          <a:xfrm>
            <a:off x="5922380" y="6558655"/>
            <a:ext cx="347240" cy="29934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400"/>
            <a:ext cx="1923941" cy="608856"/>
          </a:xfrm>
        </p:spPr>
        <p:txBody>
          <a:bodyPr/>
          <a:p>
            <a:r>
              <a:rPr lang="zh-CN" altLang="en-US"/>
              <a:t>算法</a:t>
            </a:r>
            <a:r>
              <a:rPr lang="zh-CN" altLang="en-US"/>
              <a:t>思想</a:t>
            </a:r>
            <a:endParaRPr lang="zh-CN" altLang="en-US"/>
          </a:p>
        </p:txBody>
      </p:sp>
      <p:sp>
        <p:nvSpPr>
          <p:cNvPr id="11" name="矩形 10"/>
          <p:cNvSpPr/>
          <p:nvPr/>
        </p:nvSpPr>
        <p:spPr>
          <a:xfrm>
            <a:off x="900430" y="2459355"/>
            <a:ext cx="653415" cy="3923030"/>
          </a:xfrm>
          <a:prstGeom prst="rect">
            <a:avLst/>
          </a:prstGeom>
          <a:solidFill>
            <a:srgbClr val="FFFFFF"/>
          </a:solidFill>
          <a:ln w="12700">
            <a:solidFill>
              <a:srgbClr val="00B0F0"/>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27" name="矩形 26"/>
          <p:cNvSpPr/>
          <p:nvPr/>
        </p:nvSpPr>
        <p:spPr>
          <a:xfrm>
            <a:off x="890270" y="2459355"/>
            <a:ext cx="662940" cy="3922395"/>
          </a:xfrm>
          <a:prstGeom prst="rect">
            <a:avLst/>
          </a:prstGeom>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28" name="矩形 27"/>
          <p:cNvSpPr/>
          <p:nvPr/>
        </p:nvSpPr>
        <p:spPr>
          <a:xfrm>
            <a:off x="1689100" y="2459355"/>
            <a:ext cx="6205855" cy="3923030"/>
          </a:xfrm>
          <a:prstGeom prst="rect">
            <a:avLst/>
          </a:prstGeom>
          <a:ln>
            <a:solidFill>
              <a:srgbClr val="00B0F0"/>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4" name="矩形 33"/>
          <p:cNvSpPr/>
          <p:nvPr/>
        </p:nvSpPr>
        <p:spPr>
          <a:xfrm>
            <a:off x="1689100" y="2475865"/>
            <a:ext cx="6207125" cy="3922395"/>
          </a:xfrm>
          <a:prstGeom prst="rect">
            <a:avLst/>
          </a:prstGeom>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7" name="矩形 36"/>
          <p:cNvSpPr/>
          <p:nvPr/>
        </p:nvSpPr>
        <p:spPr>
          <a:xfrm>
            <a:off x="1683385" y="1702435"/>
            <a:ext cx="6205855" cy="635635"/>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8" name="矩形 37"/>
          <p:cNvSpPr/>
          <p:nvPr/>
        </p:nvSpPr>
        <p:spPr>
          <a:xfrm>
            <a:off x="1703070" y="1702435"/>
            <a:ext cx="6207125" cy="659130"/>
          </a:xfrm>
          <a:prstGeom prst="rect">
            <a:avLst/>
          </a:prstGeom>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9" name="圆角矩形 38"/>
          <p:cNvSpPr/>
          <p:nvPr/>
        </p:nvSpPr>
        <p:spPr>
          <a:xfrm>
            <a:off x="1683385" y="1702435"/>
            <a:ext cx="3807460" cy="663575"/>
          </a:xfrm>
          <a:prstGeom prst="roundRect">
            <a:avLst>
              <a:gd name="adj" fmla="val 6889"/>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40" name="圆角矩形 39"/>
          <p:cNvSpPr/>
          <p:nvPr/>
        </p:nvSpPr>
        <p:spPr>
          <a:xfrm>
            <a:off x="864870" y="2435860"/>
            <a:ext cx="704850" cy="231584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sp>
        <p:nvSpPr>
          <p:cNvPr id="41" name="圆角矩形 40"/>
          <p:cNvSpPr/>
          <p:nvPr/>
        </p:nvSpPr>
        <p:spPr>
          <a:xfrm>
            <a:off x="1682750" y="2459355"/>
            <a:ext cx="3814445" cy="2276475"/>
          </a:xfrm>
          <a:prstGeom prst="roundRect">
            <a:avLst>
              <a:gd name="adj" fmla="val 1924"/>
            </a:avLst>
          </a:prstGeom>
        </p:spPr>
        <p:style>
          <a:lnRef idx="1">
            <a:schemeClr val="accent5"/>
          </a:lnRef>
          <a:fillRef idx="2">
            <a:schemeClr val="accent5"/>
          </a:fillRef>
          <a:effectRef idx="1">
            <a:schemeClr val="accent5"/>
          </a:effectRef>
          <a:fontRef idx="minor">
            <a:schemeClr val="dk1"/>
          </a:fontRef>
        </p:style>
        <p:txBody>
          <a:bodyPr rtlCol="0" anchor="ctr"/>
          <a:p>
            <a:pPr algn="ctr"/>
            <a:endParaRPr lang="zh-CN" altLang="en-US"/>
          </a:p>
        </p:txBody>
      </p:sp>
      <p:cxnSp>
        <p:nvCxnSpPr>
          <p:cNvPr id="42" name="直接连接符 41"/>
          <p:cNvCxnSpPr/>
          <p:nvPr/>
        </p:nvCxnSpPr>
        <p:spPr>
          <a:xfrm>
            <a:off x="2377440" y="1694815"/>
            <a:ext cx="0" cy="643255"/>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3086735" y="1694815"/>
            <a:ext cx="0" cy="64325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4792980" y="1694815"/>
            <a:ext cx="0" cy="643255"/>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208520" y="1694815"/>
            <a:ext cx="0" cy="643255"/>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5497195" y="1702435"/>
            <a:ext cx="0" cy="643255"/>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891540" y="3011805"/>
            <a:ext cx="633095" cy="9525"/>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910590" y="5850255"/>
            <a:ext cx="633095" cy="9525"/>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890270" y="4203700"/>
            <a:ext cx="633095" cy="9525"/>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900430" y="4751705"/>
            <a:ext cx="633095" cy="9525"/>
          </a:xfrm>
          <a:prstGeom prst="line">
            <a:avLst/>
          </a:prstGeom>
        </p:spPr>
        <p:style>
          <a:lnRef idx="1">
            <a:schemeClr val="accent1"/>
          </a:lnRef>
          <a:fillRef idx="0">
            <a:schemeClr val="accent1"/>
          </a:fillRef>
          <a:effectRef idx="0">
            <a:schemeClr val="accent1"/>
          </a:effectRef>
          <a:fontRef idx="minor">
            <a:schemeClr val="tx1"/>
          </a:fontRef>
        </p:style>
      </p:cxnSp>
      <p:sp>
        <p:nvSpPr>
          <p:cNvPr id="51" name="文本框 50"/>
          <p:cNvSpPr txBox="1"/>
          <p:nvPr/>
        </p:nvSpPr>
        <p:spPr>
          <a:xfrm>
            <a:off x="1737360" y="1755140"/>
            <a:ext cx="590550" cy="521970"/>
          </a:xfrm>
          <a:prstGeom prst="rect">
            <a:avLst/>
          </a:prstGeom>
          <a:noFill/>
        </p:spPr>
        <p:txBody>
          <a:bodyPr wrap="square" rtlCol="0">
            <a:spAutoFit/>
          </a:bodyPr>
          <a:p>
            <a:r>
              <a:rPr lang="en-US" altLang="zh-CN" sz="2800"/>
              <a:t>Y</a:t>
            </a:r>
            <a:r>
              <a:rPr lang="en-US" altLang="zh-CN"/>
              <a:t>1</a:t>
            </a:r>
            <a:endParaRPr lang="en-US" altLang="zh-CN"/>
          </a:p>
        </p:txBody>
      </p:sp>
      <p:sp>
        <p:nvSpPr>
          <p:cNvPr id="52" name="文本框 51"/>
          <p:cNvSpPr txBox="1"/>
          <p:nvPr/>
        </p:nvSpPr>
        <p:spPr>
          <a:xfrm>
            <a:off x="2428240" y="1917065"/>
            <a:ext cx="572770" cy="368300"/>
          </a:xfrm>
          <a:prstGeom prst="rect">
            <a:avLst/>
          </a:prstGeom>
          <a:noFill/>
        </p:spPr>
        <p:txBody>
          <a:bodyPr wrap="square" rtlCol="0">
            <a:spAutoFit/>
          </a:bodyPr>
          <a:p>
            <a:endParaRPr lang="zh-CN" altLang="en-US"/>
          </a:p>
        </p:txBody>
      </p:sp>
      <p:sp>
        <p:nvSpPr>
          <p:cNvPr id="53" name="文本框 52"/>
          <p:cNvSpPr txBox="1"/>
          <p:nvPr/>
        </p:nvSpPr>
        <p:spPr>
          <a:xfrm>
            <a:off x="2426970" y="1769745"/>
            <a:ext cx="591185" cy="521970"/>
          </a:xfrm>
          <a:prstGeom prst="rect">
            <a:avLst/>
          </a:prstGeom>
          <a:noFill/>
        </p:spPr>
        <p:txBody>
          <a:bodyPr wrap="square" rtlCol="0">
            <a:spAutoFit/>
          </a:bodyPr>
          <a:p>
            <a:r>
              <a:rPr lang="en-US" altLang="zh-CN" sz="2800"/>
              <a:t>Y</a:t>
            </a:r>
            <a:r>
              <a:rPr lang="en-US" altLang="zh-CN"/>
              <a:t>2</a:t>
            </a:r>
            <a:endParaRPr lang="en-US" altLang="zh-CN"/>
          </a:p>
        </p:txBody>
      </p:sp>
      <p:sp>
        <p:nvSpPr>
          <p:cNvPr id="54" name="文本框 53"/>
          <p:cNvSpPr txBox="1"/>
          <p:nvPr/>
        </p:nvSpPr>
        <p:spPr>
          <a:xfrm>
            <a:off x="4904105" y="1769745"/>
            <a:ext cx="569595" cy="521970"/>
          </a:xfrm>
          <a:prstGeom prst="rect">
            <a:avLst/>
          </a:prstGeom>
          <a:noFill/>
        </p:spPr>
        <p:txBody>
          <a:bodyPr wrap="square" rtlCol="0">
            <a:spAutoFit/>
          </a:bodyPr>
          <a:p>
            <a:r>
              <a:rPr lang="en-US" altLang="zh-CN" sz="2800"/>
              <a:t>Y</a:t>
            </a:r>
            <a:r>
              <a:rPr lang="en-US" altLang="zh-CN"/>
              <a:t>i</a:t>
            </a:r>
            <a:endParaRPr lang="en-US" altLang="zh-CN"/>
          </a:p>
        </p:txBody>
      </p:sp>
      <p:sp>
        <p:nvSpPr>
          <p:cNvPr id="55" name="文本框 54"/>
          <p:cNvSpPr txBox="1"/>
          <p:nvPr/>
        </p:nvSpPr>
        <p:spPr>
          <a:xfrm>
            <a:off x="7208520" y="1769745"/>
            <a:ext cx="642620" cy="521970"/>
          </a:xfrm>
          <a:prstGeom prst="rect">
            <a:avLst/>
          </a:prstGeom>
          <a:noFill/>
        </p:spPr>
        <p:txBody>
          <a:bodyPr wrap="square" rtlCol="0">
            <a:spAutoFit/>
          </a:bodyPr>
          <a:p>
            <a:r>
              <a:rPr lang="en-US" altLang="zh-CN" sz="2800"/>
              <a:t>Y</a:t>
            </a:r>
            <a:r>
              <a:rPr lang="en-US" altLang="zh-CN"/>
              <a:t>m</a:t>
            </a:r>
            <a:endParaRPr lang="en-US" altLang="zh-CN"/>
          </a:p>
        </p:txBody>
      </p:sp>
      <p:sp>
        <p:nvSpPr>
          <p:cNvPr id="56" name="文本框 55"/>
          <p:cNvSpPr txBox="1"/>
          <p:nvPr/>
        </p:nvSpPr>
        <p:spPr>
          <a:xfrm>
            <a:off x="965835" y="2499360"/>
            <a:ext cx="557530" cy="521970"/>
          </a:xfrm>
          <a:prstGeom prst="rect">
            <a:avLst/>
          </a:prstGeom>
          <a:noFill/>
        </p:spPr>
        <p:txBody>
          <a:bodyPr wrap="square" rtlCol="0">
            <a:spAutoFit/>
          </a:bodyPr>
          <a:p>
            <a:r>
              <a:rPr lang="en-US" altLang="zh-CN" sz="2800"/>
              <a:t>X</a:t>
            </a:r>
            <a:r>
              <a:rPr lang="en-US" altLang="zh-CN"/>
              <a:t>1</a:t>
            </a:r>
            <a:endParaRPr lang="en-US" altLang="zh-CN"/>
          </a:p>
        </p:txBody>
      </p:sp>
      <p:sp>
        <p:nvSpPr>
          <p:cNvPr id="57" name="文本框 56"/>
          <p:cNvSpPr txBox="1"/>
          <p:nvPr/>
        </p:nvSpPr>
        <p:spPr>
          <a:xfrm>
            <a:off x="965835" y="5860415"/>
            <a:ext cx="558800" cy="521970"/>
          </a:xfrm>
          <a:prstGeom prst="rect">
            <a:avLst/>
          </a:prstGeom>
          <a:noFill/>
        </p:spPr>
        <p:txBody>
          <a:bodyPr wrap="square" rtlCol="0">
            <a:spAutoFit/>
          </a:bodyPr>
          <a:p>
            <a:r>
              <a:rPr lang="en-US" altLang="zh-CN" sz="2800"/>
              <a:t>X</a:t>
            </a:r>
            <a:r>
              <a:rPr lang="en-US" altLang="zh-CN"/>
              <a:t>n</a:t>
            </a:r>
            <a:endParaRPr lang="en-US" altLang="zh-CN"/>
          </a:p>
        </p:txBody>
      </p:sp>
      <p:sp>
        <p:nvSpPr>
          <p:cNvPr id="58" name="文本框 57"/>
          <p:cNvSpPr txBox="1"/>
          <p:nvPr/>
        </p:nvSpPr>
        <p:spPr>
          <a:xfrm>
            <a:off x="965835" y="4239260"/>
            <a:ext cx="518795" cy="521970"/>
          </a:xfrm>
          <a:prstGeom prst="rect">
            <a:avLst/>
          </a:prstGeom>
          <a:noFill/>
        </p:spPr>
        <p:txBody>
          <a:bodyPr wrap="square" rtlCol="0">
            <a:spAutoFit/>
          </a:bodyPr>
          <a:p>
            <a:r>
              <a:rPr lang="en-US" altLang="zh-CN" sz="2800"/>
              <a:t>X</a:t>
            </a:r>
            <a:r>
              <a:rPr lang="en-US" altLang="zh-CN"/>
              <a:t>j</a:t>
            </a:r>
            <a:endParaRPr lang="en-US" altLang="zh-CN"/>
          </a:p>
        </p:txBody>
      </p:sp>
      <p:sp>
        <p:nvSpPr>
          <p:cNvPr id="59" name="文本框 58"/>
          <p:cNvSpPr txBox="1"/>
          <p:nvPr/>
        </p:nvSpPr>
        <p:spPr>
          <a:xfrm>
            <a:off x="6212840" y="3451225"/>
            <a:ext cx="893445" cy="1938020"/>
          </a:xfrm>
          <a:prstGeom prst="rect">
            <a:avLst/>
          </a:prstGeom>
          <a:noFill/>
        </p:spPr>
        <p:txBody>
          <a:bodyPr wrap="square" rtlCol="0">
            <a:spAutoFit/>
          </a:bodyPr>
          <a:p>
            <a:r>
              <a:rPr lang="zh-CN" altLang="en-US" sz="4000"/>
              <a:t>总问题</a:t>
            </a:r>
            <a:endParaRPr lang="zh-CN" altLang="en-US" sz="4000"/>
          </a:p>
        </p:txBody>
      </p:sp>
      <p:sp>
        <p:nvSpPr>
          <p:cNvPr id="60" name="文本框 59"/>
          <p:cNvSpPr txBox="1"/>
          <p:nvPr/>
        </p:nvSpPr>
        <p:spPr>
          <a:xfrm>
            <a:off x="2889885" y="3322320"/>
            <a:ext cx="1402080" cy="583565"/>
          </a:xfrm>
          <a:prstGeom prst="rect">
            <a:avLst/>
          </a:prstGeom>
          <a:noFill/>
        </p:spPr>
        <p:txBody>
          <a:bodyPr wrap="none" rtlCol="0">
            <a:spAutoFit/>
          </a:bodyPr>
          <a:p>
            <a:r>
              <a:rPr lang="zh-CN" altLang="en-US" sz="3200"/>
              <a:t>子问题</a:t>
            </a:r>
            <a:endParaRPr lang="zh-CN" altLang="en-US" sz="3200"/>
          </a:p>
        </p:txBody>
      </p:sp>
      <p:sp>
        <p:nvSpPr>
          <p:cNvPr id="61" name="文本框 60"/>
          <p:cNvSpPr txBox="1"/>
          <p:nvPr/>
        </p:nvSpPr>
        <p:spPr>
          <a:xfrm>
            <a:off x="4904105" y="275590"/>
            <a:ext cx="3444240" cy="583565"/>
          </a:xfrm>
          <a:prstGeom prst="rect">
            <a:avLst/>
          </a:prstGeom>
          <a:noFill/>
        </p:spPr>
        <p:txBody>
          <a:bodyPr wrap="square" rtlCol="0">
            <a:spAutoFit/>
          </a:bodyPr>
          <a:p>
            <a:r>
              <a:rPr lang="zh-CN" altLang="en-US" sz="3200"/>
              <a:t>子问题的界定</a:t>
            </a:r>
            <a:endParaRPr lang="zh-CN" altLang="en-US" sz="3200"/>
          </a:p>
        </p:txBody>
      </p:sp>
      <p:sp>
        <p:nvSpPr>
          <p:cNvPr id="62" name="文本框 61"/>
          <p:cNvSpPr txBox="1"/>
          <p:nvPr/>
        </p:nvSpPr>
        <p:spPr>
          <a:xfrm>
            <a:off x="8100695" y="1702435"/>
            <a:ext cx="3808730" cy="3969385"/>
          </a:xfrm>
          <a:prstGeom prst="rect">
            <a:avLst/>
          </a:prstGeom>
          <a:noFill/>
        </p:spPr>
        <p:txBody>
          <a:bodyPr wrap="square" rtlCol="0">
            <a:spAutoFit/>
          </a:bodyPr>
          <a:p>
            <a:r>
              <a:rPr lang="zh-CN" altLang="en-US" sz="2800"/>
              <a:t>总问题：</a:t>
            </a:r>
            <a:r>
              <a:rPr lang="en-US" altLang="zh-CN" sz="2800"/>
              <a:t>&lt;X</a:t>
            </a:r>
            <a:r>
              <a:rPr lang="en-US" altLang="zh-CN"/>
              <a:t>1</a:t>
            </a:r>
            <a:r>
              <a:rPr lang="en-US" altLang="zh-CN" sz="2800"/>
              <a:t>,...,X</a:t>
            </a:r>
            <a:r>
              <a:rPr lang="en-US" altLang="zh-CN" sz="2000"/>
              <a:t>n</a:t>
            </a:r>
            <a:r>
              <a:rPr lang="en-US" altLang="zh-CN" sz="2800"/>
              <a:t>&gt;,</a:t>
            </a:r>
            <a:r>
              <a:rPr lang="en-US" altLang="zh-CN" sz="2800">
                <a:sym typeface="+mn-ea"/>
              </a:rPr>
              <a:t>&lt;Y1,...,Y</a:t>
            </a:r>
            <a:r>
              <a:rPr lang="en-US" altLang="zh-CN" sz="2000">
                <a:sym typeface="+mn-ea"/>
              </a:rPr>
              <a:t>m</a:t>
            </a:r>
            <a:r>
              <a:rPr lang="en-US" altLang="zh-CN" sz="2800">
                <a:sym typeface="+mn-ea"/>
              </a:rPr>
              <a:t>&gt;</a:t>
            </a:r>
            <a:endParaRPr lang="en-US" altLang="zh-CN" sz="2800"/>
          </a:p>
          <a:p>
            <a:r>
              <a:rPr lang="zh-CN" altLang="en-US" sz="2800"/>
              <a:t>的最长公共子序列</a:t>
            </a:r>
            <a:endParaRPr lang="zh-CN" altLang="en-US" sz="2800"/>
          </a:p>
          <a:p>
            <a:endParaRPr lang="zh-CN" altLang="en-US" sz="2800"/>
          </a:p>
          <a:p>
            <a:endParaRPr lang="zh-CN" altLang="en-US" sz="2800"/>
          </a:p>
          <a:p>
            <a:r>
              <a:rPr lang="zh-CN" altLang="en-US" sz="2800"/>
              <a:t>子问题：</a:t>
            </a:r>
            <a:endParaRPr lang="zh-CN" altLang="en-US" sz="2800"/>
          </a:p>
          <a:p>
            <a:r>
              <a:rPr lang="en-US" altLang="zh-CN" sz="2800">
                <a:sym typeface="+mn-ea"/>
              </a:rPr>
              <a:t>&lt;X</a:t>
            </a:r>
            <a:r>
              <a:rPr lang="en-US" altLang="zh-CN" sz="2000">
                <a:sym typeface="+mn-ea"/>
              </a:rPr>
              <a:t>1</a:t>
            </a:r>
            <a:r>
              <a:rPr lang="en-US" altLang="zh-CN" sz="2800">
                <a:sym typeface="+mn-ea"/>
              </a:rPr>
              <a:t>,...,X</a:t>
            </a:r>
            <a:r>
              <a:rPr lang="en-US" altLang="zh-CN" sz="2000">
                <a:sym typeface="+mn-ea"/>
              </a:rPr>
              <a:t>j</a:t>
            </a:r>
            <a:r>
              <a:rPr lang="en-US" altLang="zh-CN" sz="2800">
                <a:sym typeface="+mn-ea"/>
              </a:rPr>
              <a:t>&gt;,</a:t>
            </a:r>
            <a:r>
              <a:rPr lang="en-US" altLang="zh-CN" sz="2800">
                <a:sym typeface="+mn-ea"/>
              </a:rPr>
              <a:t>&lt;Y</a:t>
            </a:r>
            <a:r>
              <a:rPr lang="en-US" altLang="zh-CN" sz="2000">
                <a:sym typeface="+mn-ea"/>
              </a:rPr>
              <a:t>1</a:t>
            </a:r>
            <a:r>
              <a:rPr lang="en-US" altLang="zh-CN" sz="2800">
                <a:sym typeface="+mn-ea"/>
              </a:rPr>
              <a:t>,...,Y</a:t>
            </a:r>
            <a:r>
              <a:rPr lang="en-US" altLang="zh-CN" sz="2000">
                <a:sym typeface="+mn-ea"/>
              </a:rPr>
              <a:t>i</a:t>
            </a:r>
            <a:r>
              <a:rPr lang="en-US" altLang="zh-CN" sz="2800">
                <a:sym typeface="+mn-ea"/>
              </a:rPr>
              <a:t>&gt;</a:t>
            </a:r>
            <a:endParaRPr lang="en-US" altLang="zh-CN" sz="2800"/>
          </a:p>
          <a:p>
            <a:r>
              <a:rPr lang="zh-CN" altLang="en-US" sz="2800">
                <a:sym typeface="+mn-ea"/>
              </a:rPr>
              <a:t>的最长公共子序列</a:t>
            </a:r>
            <a:endParaRPr lang="zh-CN" altLang="en-US" sz="2800"/>
          </a:p>
          <a:p>
            <a:endParaRPr lang="zh-CN" altLang="en-US" sz="2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4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ldLvl="0" animBg="1"/>
      <p:bldP spid="27" grpId="0" bldLvl="0" animBg="1"/>
      <p:bldP spid="34" grpId="0" bldLvl="0" animBg="1"/>
      <p:bldP spid="39" grpId="0" bldLvl="0" animBg="1"/>
      <p:bldP spid="41" grpId="0" bldLvl="0" animBg="1"/>
      <p:bldP spid="40" grpId="0" bldLvl="0" animBg="1"/>
      <p:bldP spid="59" grpId="0"/>
      <p:bldP spid="41" grpId="1" bldLvl="0" animBg="1"/>
      <p:bldP spid="6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400"/>
            <a:ext cx="1923941" cy="608856"/>
          </a:xfrm>
        </p:spPr>
        <p:txBody>
          <a:bodyPr/>
          <a:p>
            <a:r>
              <a:rPr lang="zh-CN" altLang="en-US"/>
              <a:t>算法思想</a:t>
            </a:r>
            <a:endParaRPr lang="zh-CN" altLang="en-US"/>
          </a:p>
        </p:txBody>
      </p:sp>
      <p:sp>
        <p:nvSpPr>
          <p:cNvPr id="28" name="矩形 27"/>
          <p:cNvSpPr/>
          <p:nvPr/>
        </p:nvSpPr>
        <p:spPr>
          <a:xfrm>
            <a:off x="6456680" y="3068955"/>
            <a:ext cx="5321300" cy="43688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2" name="矩形 31"/>
          <p:cNvSpPr/>
          <p:nvPr/>
        </p:nvSpPr>
        <p:spPr>
          <a:xfrm>
            <a:off x="6456045" y="3068955"/>
            <a:ext cx="4674870" cy="43815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nvSpPr>
        <p:spPr>
          <a:xfrm>
            <a:off x="5878195" y="3669030"/>
            <a:ext cx="439420" cy="260921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14" name="矩形 13"/>
          <p:cNvSpPr/>
          <p:nvPr/>
        </p:nvSpPr>
        <p:spPr>
          <a:xfrm>
            <a:off x="5878195" y="3670935"/>
            <a:ext cx="438785" cy="2087880"/>
          </a:xfrm>
          <a:prstGeom prst="rect">
            <a:avLst/>
          </a:prstGeom>
          <a:solidFill>
            <a:srgbClr val="00B050"/>
          </a:solidFill>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 name="文本框 2"/>
          <p:cNvSpPr txBox="1"/>
          <p:nvPr/>
        </p:nvSpPr>
        <p:spPr>
          <a:xfrm>
            <a:off x="4799965" y="265430"/>
            <a:ext cx="4433570" cy="583565"/>
          </a:xfrm>
          <a:prstGeom prst="rect">
            <a:avLst/>
          </a:prstGeom>
          <a:noFill/>
        </p:spPr>
        <p:txBody>
          <a:bodyPr wrap="square" rtlCol="0">
            <a:spAutoFit/>
          </a:bodyPr>
          <a:p>
            <a:r>
              <a:rPr lang="zh-CN" altLang="en-US" sz="3200"/>
              <a:t>子问题间的依赖</a:t>
            </a:r>
            <a:endParaRPr lang="zh-CN" altLang="en-US" sz="3200"/>
          </a:p>
        </p:txBody>
      </p:sp>
      <p:sp>
        <p:nvSpPr>
          <p:cNvPr id="4" name="文本框 3"/>
          <p:cNvSpPr txBox="1"/>
          <p:nvPr/>
        </p:nvSpPr>
        <p:spPr>
          <a:xfrm>
            <a:off x="2494280" y="1624330"/>
            <a:ext cx="7064375" cy="1289050"/>
          </a:xfrm>
          <a:prstGeom prst="rect">
            <a:avLst/>
          </a:prstGeom>
          <a:noFill/>
        </p:spPr>
        <p:txBody>
          <a:bodyPr wrap="square" rtlCol="0">
            <a:spAutoFit/>
          </a:bodyPr>
          <a:p>
            <a:pPr marL="25400">
              <a:lnSpc>
                <a:spcPct val="100000"/>
              </a:lnSpc>
              <a:spcBef>
                <a:spcPts val="700"/>
              </a:spcBef>
            </a:pPr>
            <a:r>
              <a:rPr lang="zh-CN" sz="3200" spc="-70" dirty="0">
                <a:latin typeface="Times New Roman" panose="02020603050405020304"/>
                <a:cs typeface="Times New Roman" panose="02020603050405020304"/>
                <a:sym typeface="+mn-ea"/>
              </a:rPr>
              <a:t>有</a:t>
            </a:r>
            <a:r>
              <a:rPr sz="3600" b="1" i="1" spc="-5" dirty="0">
                <a:latin typeface="Times New Roman" panose="02020603050405020304"/>
                <a:cs typeface="Times New Roman" panose="02020603050405020304"/>
                <a:sym typeface="+mn-ea"/>
              </a:rPr>
              <a:t>X</a:t>
            </a:r>
            <a:r>
              <a:rPr sz="3600" b="1" spc="-5" dirty="0">
                <a:latin typeface="Times New Roman" panose="02020603050405020304"/>
                <a:cs typeface="Times New Roman" panose="02020603050405020304"/>
                <a:sym typeface="+mn-ea"/>
              </a:rPr>
              <a:t>=&lt;</a:t>
            </a:r>
            <a:r>
              <a:rPr sz="3600" b="1" i="1" spc="-5" dirty="0">
                <a:latin typeface="Times New Roman" panose="02020603050405020304"/>
                <a:cs typeface="Times New Roman" panose="02020603050405020304"/>
                <a:sym typeface="+mn-ea"/>
              </a:rPr>
              <a:t>x</a:t>
            </a:r>
            <a:r>
              <a:rPr sz="3600" b="1" spc="-7" baseline="-21000" dirty="0">
                <a:latin typeface="Times New Roman" panose="02020603050405020304"/>
                <a:cs typeface="Times New Roman" panose="02020603050405020304"/>
                <a:sym typeface="+mn-ea"/>
              </a:rPr>
              <a:t>1</a:t>
            </a:r>
            <a:r>
              <a:rPr sz="3600" b="1" spc="-5" dirty="0">
                <a:latin typeface="Times New Roman" panose="02020603050405020304"/>
                <a:cs typeface="Times New Roman" panose="02020603050405020304"/>
                <a:sym typeface="+mn-ea"/>
              </a:rPr>
              <a:t>,</a:t>
            </a:r>
            <a:r>
              <a:rPr sz="3600" b="1" i="1" spc="-5" dirty="0">
                <a:latin typeface="Times New Roman" panose="02020603050405020304"/>
                <a:cs typeface="Times New Roman" panose="02020603050405020304"/>
                <a:sym typeface="+mn-ea"/>
              </a:rPr>
              <a:t>x</a:t>
            </a:r>
            <a:r>
              <a:rPr sz="3600" b="1" spc="-7" baseline="-21000" dirty="0">
                <a:latin typeface="Times New Roman" panose="02020603050405020304"/>
                <a:cs typeface="Times New Roman" panose="02020603050405020304"/>
                <a:sym typeface="+mn-ea"/>
              </a:rPr>
              <a:t>2</a:t>
            </a:r>
            <a:r>
              <a:rPr sz="3600" b="1" spc="-5" dirty="0">
                <a:latin typeface="Times New Roman" panose="02020603050405020304"/>
                <a:cs typeface="Times New Roman" panose="02020603050405020304"/>
                <a:sym typeface="+mn-ea"/>
              </a:rPr>
              <a:t>,…, </a:t>
            </a:r>
            <a:r>
              <a:rPr sz="3600" b="1" i="1" spc="-5" dirty="0">
                <a:latin typeface="Times New Roman" panose="02020603050405020304"/>
                <a:cs typeface="Times New Roman" panose="02020603050405020304"/>
                <a:sym typeface="+mn-ea"/>
              </a:rPr>
              <a:t>x</a:t>
            </a:r>
            <a:r>
              <a:rPr lang="en-US" sz="3600" b="1" i="1" spc="-7" baseline="-21000" dirty="0">
                <a:latin typeface="Times New Roman" panose="02020603050405020304"/>
                <a:cs typeface="Times New Roman" panose="02020603050405020304"/>
                <a:sym typeface="+mn-ea"/>
              </a:rPr>
              <a:t>n</a:t>
            </a:r>
            <a:r>
              <a:rPr sz="3600" b="1" spc="-5" dirty="0">
                <a:latin typeface="Times New Roman" panose="02020603050405020304"/>
                <a:cs typeface="Times New Roman" panose="02020603050405020304"/>
                <a:sym typeface="+mn-ea"/>
              </a:rPr>
              <a:t>&gt;,</a:t>
            </a:r>
            <a:r>
              <a:rPr sz="3600" b="1" spc="-15" dirty="0">
                <a:latin typeface="Times New Roman" panose="02020603050405020304"/>
                <a:cs typeface="Times New Roman" panose="02020603050405020304"/>
                <a:sym typeface="+mn-ea"/>
              </a:rPr>
              <a:t> </a:t>
            </a:r>
            <a:r>
              <a:rPr sz="3600" b="1" i="1" spc="-5" dirty="0">
                <a:latin typeface="Times New Roman" panose="02020603050405020304"/>
                <a:cs typeface="Times New Roman" panose="02020603050405020304"/>
                <a:sym typeface="+mn-ea"/>
              </a:rPr>
              <a:t>Y</a:t>
            </a:r>
            <a:r>
              <a:rPr sz="3600" b="1" spc="-5" dirty="0">
                <a:latin typeface="Times New Roman" panose="02020603050405020304"/>
                <a:cs typeface="Times New Roman" panose="02020603050405020304"/>
                <a:sym typeface="+mn-ea"/>
              </a:rPr>
              <a:t>=&lt;</a:t>
            </a:r>
            <a:r>
              <a:rPr sz="3600" b="1" i="1" spc="-5" dirty="0">
                <a:latin typeface="Times New Roman" panose="02020603050405020304"/>
                <a:cs typeface="Times New Roman" panose="02020603050405020304"/>
                <a:sym typeface="+mn-ea"/>
              </a:rPr>
              <a:t>y</a:t>
            </a:r>
            <a:r>
              <a:rPr sz="3600" b="1" spc="-7" baseline="-21000" dirty="0">
                <a:latin typeface="Times New Roman" panose="02020603050405020304"/>
                <a:cs typeface="Times New Roman" panose="02020603050405020304"/>
                <a:sym typeface="+mn-ea"/>
              </a:rPr>
              <a:t>1</a:t>
            </a:r>
            <a:r>
              <a:rPr sz="3600" b="1" spc="-5" dirty="0">
                <a:latin typeface="Times New Roman" panose="02020603050405020304"/>
                <a:cs typeface="Times New Roman" panose="02020603050405020304"/>
                <a:sym typeface="+mn-ea"/>
              </a:rPr>
              <a:t>,</a:t>
            </a:r>
            <a:r>
              <a:rPr sz="3600" b="1" i="1" spc="-5" dirty="0">
                <a:latin typeface="Times New Roman" panose="02020603050405020304"/>
                <a:cs typeface="Times New Roman" panose="02020603050405020304"/>
                <a:sym typeface="+mn-ea"/>
              </a:rPr>
              <a:t>y</a:t>
            </a:r>
            <a:r>
              <a:rPr sz="3600" b="1" spc="-7" baseline="-21000" dirty="0">
                <a:latin typeface="Times New Roman" panose="02020603050405020304"/>
                <a:cs typeface="Times New Roman" panose="02020603050405020304"/>
                <a:sym typeface="+mn-ea"/>
              </a:rPr>
              <a:t>2</a:t>
            </a:r>
            <a:r>
              <a:rPr sz="3600" b="1" spc="-5" dirty="0">
                <a:latin typeface="Times New Roman" panose="02020603050405020304"/>
                <a:cs typeface="Times New Roman" panose="02020603050405020304"/>
                <a:sym typeface="+mn-ea"/>
              </a:rPr>
              <a:t>,…,</a:t>
            </a:r>
            <a:r>
              <a:rPr sz="3600" b="1" i="1" spc="-5" dirty="0">
                <a:latin typeface="Times New Roman" panose="02020603050405020304"/>
                <a:cs typeface="Times New Roman" panose="02020603050405020304"/>
                <a:sym typeface="+mn-ea"/>
              </a:rPr>
              <a:t>y</a:t>
            </a:r>
            <a:r>
              <a:rPr lang="en-US" sz="3600" b="1" i="1" spc="-7" baseline="-21000" dirty="0">
                <a:latin typeface="Times New Roman" panose="02020603050405020304"/>
                <a:cs typeface="Times New Roman" panose="02020603050405020304"/>
                <a:sym typeface="+mn-ea"/>
              </a:rPr>
              <a:t>m</a:t>
            </a:r>
            <a:r>
              <a:rPr sz="3600" b="1" spc="-5" dirty="0">
                <a:latin typeface="Times New Roman" panose="02020603050405020304"/>
                <a:cs typeface="Times New Roman" panose="02020603050405020304"/>
                <a:sym typeface="+mn-ea"/>
              </a:rPr>
              <a:t>&gt;</a:t>
            </a:r>
            <a:endParaRPr sz="3600" b="1" spc="-5" dirty="0">
              <a:latin typeface="Times New Roman" panose="02020603050405020304"/>
              <a:cs typeface="Times New Roman" panose="02020603050405020304"/>
              <a:sym typeface="+mn-ea"/>
            </a:endParaRPr>
          </a:p>
          <a:p>
            <a:pPr marL="25400">
              <a:lnSpc>
                <a:spcPct val="100000"/>
              </a:lnSpc>
              <a:spcBef>
                <a:spcPts val="700"/>
              </a:spcBef>
            </a:pPr>
            <a:r>
              <a:rPr lang="en-US" altLang="zh-CN" sz="3200" spc="-70" dirty="0">
                <a:latin typeface="Times New Roman" panose="02020603050405020304"/>
                <a:cs typeface="Times New Roman" panose="02020603050405020304"/>
                <a:sym typeface="+mn-ea"/>
              </a:rPr>
              <a:t>设</a:t>
            </a:r>
            <a:r>
              <a:rPr sz="3600" b="1" i="1" dirty="0">
                <a:latin typeface="Times New Roman" panose="02020603050405020304"/>
                <a:cs typeface="Times New Roman" panose="02020603050405020304"/>
                <a:sym typeface="+mn-ea"/>
              </a:rPr>
              <a:t>Z</a:t>
            </a:r>
            <a:r>
              <a:rPr sz="3600" b="1" i="1" spc="-60" dirty="0">
                <a:latin typeface="Times New Roman" panose="02020603050405020304"/>
                <a:cs typeface="Times New Roman" panose="02020603050405020304"/>
                <a:sym typeface="+mn-ea"/>
              </a:rPr>
              <a:t> </a:t>
            </a:r>
            <a:r>
              <a:rPr sz="3600" b="1" dirty="0">
                <a:latin typeface="Times New Roman" panose="02020603050405020304"/>
                <a:cs typeface="Times New Roman" panose="02020603050405020304"/>
                <a:sym typeface="+mn-ea"/>
              </a:rPr>
              <a:t>=&lt;</a:t>
            </a:r>
            <a:r>
              <a:rPr sz="3600" b="1" i="1" dirty="0">
                <a:latin typeface="Times New Roman" panose="02020603050405020304"/>
                <a:cs typeface="Times New Roman" panose="02020603050405020304"/>
                <a:sym typeface="+mn-ea"/>
              </a:rPr>
              <a:t>z</a:t>
            </a:r>
            <a:r>
              <a:rPr sz="3600" b="1" baseline="-21000" dirty="0">
                <a:latin typeface="Times New Roman" panose="02020603050405020304"/>
                <a:cs typeface="Times New Roman" panose="02020603050405020304"/>
                <a:sym typeface="+mn-ea"/>
              </a:rPr>
              <a:t>1</a:t>
            </a:r>
            <a:r>
              <a:rPr sz="3600" b="1" dirty="0">
                <a:latin typeface="Times New Roman" panose="02020603050405020304"/>
                <a:cs typeface="Times New Roman" panose="02020603050405020304"/>
                <a:sym typeface="+mn-ea"/>
              </a:rPr>
              <a:t>,</a:t>
            </a:r>
            <a:r>
              <a:rPr sz="3600" b="1" i="1" dirty="0">
                <a:latin typeface="Times New Roman" panose="02020603050405020304"/>
                <a:cs typeface="Times New Roman" panose="02020603050405020304"/>
                <a:sym typeface="+mn-ea"/>
              </a:rPr>
              <a:t>z</a:t>
            </a:r>
            <a:r>
              <a:rPr sz="3600" b="1" baseline="-21000" dirty="0">
                <a:latin typeface="Times New Roman" panose="02020603050405020304"/>
                <a:cs typeface="Times New Roman" panose="02020603050405020304"/>
                <a:sym typeface="+mn-ea"/>
              </a:rPr>
              <a:t>2</a:t>
            </a:r>
            <a:r>
              <a:rPr sz="3600" b="1" dirty="0">
                <a:latin typeface="Times New Roman" panose="02020603050405020304"/>
                <a:cs typeface="Times New Roman" panose="02020603050405020304"/>
                <a:sym typeface="+mn-ea"/>
              </a:rPr>
              <a:t>,…,</a:t>
            </a:r>
            <a:r>
              <a:rPr sz="3600" b="1" i="1" dirty="0">
                <a:latin typeface="Times New Roman" panose="02020603050405020304"/>
                <a:cs typeface="Times New Roman" panose="02020603050405020304"/>
                <a:sym typeface="+mn-ea"/>
              </a:rPr>
              <a:t>z</a:t>
            </a:r>
            <a:r>
              <a:rPr sz="3600" b="1" i="1" baseline="-21000" dirty="0">
                <a:latin typeface="Times New Roman" panose="02020603050405020304"/>
                <a:cs typeface="Times New Roman" panose="02020603050405020304"/>
                <a:sym typeface="+mn-ea"/>
              </a:rPr>
              <a:t>k</a:t>
            </a:r>
            <a:r>
              <a:rPr sz="3600" b="1" dirty="0">
                <a:latin typeface="Times New Roman" panose="02020603050405020304"/>
                <a:cs typeface="Times New Roman" panose="02020603050405020304"/>
                <a:sym typeface="+mn-ea"/>
              </a:rPr>
              <a:t>&gt;</a:t>
            </a:r>
            <a:r>
              <a:rPr sz="3600" b="1" spc="-70" dirty="0">
                <a:latin typeface="Times New Roman" panose="02020603050405020304"/>
                <a:cs typeface="Times New Roman" panose="02020603050405020304"/>
                <a:sym typeface="+mn-ea"/>
              </a:rPr>
              <a:t> </a:t>
            </a:r>
            <a:r>
              <a:rPr lang="zh-CN" sz="3200" spc="-70" dirty="0">
                <a:latin typeface="Times New Roman" panose="02020603050405020304"/>
                <a:cs typeface="Times New Roman" panose="02020603050405020304"/>
                <a:sym typeface="+mn-ea"/>
              </a:rPr>
              <a:t>是</a:t>
            </a:r>
            <a:r>
              <a:rPr lang="en-US" altLang="zh-CN" sz="3200" spc="-70" dirty="0">
                <a:latin typeface="Times New Roman" panose="02020603050405020304"/>
                <a:cs typeface="Times New Roman" panose="02020603050405020304"/>
                <a:sym typeface="+mn-ea"/>
              </a:rPr>
              <a:t>X</a:t>
            </a:r>
            <a:r>
              <a:rPr lang="zh-CN" altLang="en-US" sz="3200" spc="-70" dirty="0">
                <a:latin typeface="Times New Roman" panose="02020603050405020304"/>
                <a:cs typeface="Times New Roman" panose="02020603050405020304"/>
                <a:sym typeface="+mn-ea"/>
              </a:rPr>
              <a:t>，</a:t>
            </a:r>
            <a:r>
              <a:rPr lang="en-US" altLang="zh-CN" sz="3200" spc="-70" dirty="0">
                <a:latin typeface="Times New Roman" panose="02020603050405020304"/>
                <a:cs typeface="Times New Roman" panose="02020603050405020304"/>
                <a:sym typeface="+mn-ea"/>
              </a:rPr>
              <a:t>Y</a:t>
            </a:r>
            <a:r>
              <a:rPr lang="zh-CN" altLang="en-US" sz="3200" spc="-70" dirty="0">
                <a:latin typeface="Times New Roman" panose="02020603050405020304"/>
                <a:cs typeface="Times New Roman" panose="02020603050405020304"/>
                <a:sym typeface="+mn-ea"/>
              </a:rPr>
              <a:t>序列的</a:t>
            </a:r>
            <a:r>
              <a:rPr lang="en-US" altLang="zh-CN" sz="3200" spc="-70" dirty="0">
                <a:latin typeface="Times New Roman" panose="02020603050405020304"/>
                <a:cs typeface="Times New Roman" panose="02020603050405020304"/>
                <a:sym typeface="+mn-ea"/>
              </a:rPr>
              <a:t>LCS</a:t>
            </a:r>
            <a:endParaRPr lang="en-US" altLang="zh-CN" sz="3200" spc="-70" dirty="0">
              <a:latin typeface="Times New Roman" panose="02020603050405020304"/>
              <a:cs typeface="Times New Roman" panose="02020603050405020304"/>
              <a:sym typeface="+mn-ea"/>
            </a:endParaRPr>
          </a:p>
        </p:txBody>
      </p:sp>
      <p:sp>
        <p:nvSpPr>
          <p:cNvPr id="5" name="文本框 4"/>
          <p:cNvSpPr txBox="1"/>
          <p:nvPr/>
        </p:nvSpPr>
        <p:spPr>
          <a:xfrm>
            <a:off x="982980" y="3429000"/>
            <a:ext cx="4213860" cy="1723390"/>
          </a:xfrm>
          <a:prstGeom prst="rect">
            <a:avLst/>
          </a:prstGeom>
          <a:noFill/>
        </p:spPr>
        <p:txBody>
          <a:bodyPr wrap="square" rtlCol="0">
            <a:spAutoFit/>
          </a:bodyPr>
          <a:p>
            <a:pPr marL="100965" indent="0">
              <a:lnSpc>
                <a:spcPct val="100000"/>
              </a:lnSpc>
              <a:spcBef>
                <a:spcPts val="845"/>
              </a:spcBef>
              <a:buFont typeface="Times New Roman" panose="02020603050405020304"/>
              <a:buNone/>
              <a:tabLst>
                <a:tab pos="531495" algn="l"/>
                <a:tab pos="3785235" algn="l"/>
              </a:tabLst>
            </a:pPr>
            <a:r>
              <a:rPr sz="2800" spc="-10" dirty="0">
                <a:latin typeface="宋体" panose="02010600030101010101" pitchFamily="2" charset="-122"/>
                <a:cs typeface="宋体" panose="02010600030101010101" pitchFamily="2" charset="-122"/>
                <a:sym typeface="+mn-ea"/>
              </a:rPr>
              <a:t>若</a:t>
            </a:r>
            <a:r>
              <a:rPr sz="3200" b="1" spc="-10" dirty="0">
                <a:latin typeface="宋体" panose="02010600030101010101" pitchFamily="2" charset="-122"/>
                <a:cs typeface="宋体" panose="02010600030101010101" pitchFamily="2" charset="-122"/>
                <a:sym typeface="+mn-ea"/>
              </a:rPr>
              <a:t> </a:t>
            </a:r>
            <a:r>
              <a:rPr sz="3200" b="1" i="1" spc="-10" dirty="0">
                <a:latin typeface="Times New Roman" panose="02020603050405020304"/>
                <a:cs typeface="Times New Roman" panose="02020603050405020304"/>
                <a:sym typeface="+mn-ea"/>
              </a:rPr>
              <a:t>x</a:t>
            </a:r>
            <a:r>
              <a:rPr lang="en-US" sz="3200" b="1" i="1" spc="-15" baseline="-21000" dirty="0">
                <a:latin typeface="Times New Roman" panose="02020603050405020304"/>
                <a:cs typeface="Times New Roman" panose="02020603050405020304"/>
                <a:sym typeface="+mn-ea"/>
              </a:rPr>
              <a:t>n</a:t>
            </a:r>
            <a:r>
              <a:rPr sz="3200" b="1" spc="-10" dirty="0">
                <a:latin typeface="Times New Roman" panose="02020603050405020304"/>
                <a:cs typeface="Times New Roman" panose="02020603050405020304"/>
                <a:sym typeface="+mn-ea"/>
              </a:rPr>
              <a:t>= </a:t>
            </a:r>
            <a:r>
              <a:rPr sz="3200" b="1" i="1" spc="-5" dirty="0">
                <a:latin typeface="Times New Roman" panose="02020603050405020304"/>
                <a:cs typeface="Times New Roman" panose="02020603050405020304"/>
                <a:sym typeface="+mn-ea"/>
              </a:rPr>
              <a:t>y</a:t>
            </a:r>
            <a:r>
              <a:rPr lang="en-US" sz="3200" b="1" i="1" spc="-7" baseline="-21000" dirty="0">
                <a:latin typeface="Times New Roman" panose="02020603050405020304"/>
                <a:cs typeface="Times New Roman" panose="02020603050405020304"/>
                <a:sym typeface="+mn-ea"/>
              </a:rPr>
              <a:t>m</a:t>
            </a:r>
            <a:r>
              <a:rPr sz="3200" b="1" i="1" spc="-7" baseline="-21000" dirty="0">
                <a:latin typeface="Times New Roman" panose="02020603050405020304"/>
                <a:cs typeface="Times New Roman" panose="02020603050405020304"/>
                <a:sym typeface="+mn-ea"/>
              </a:rPr>
              <a:t> </a:t>
            </a:r>
            <a:r>
              <a:rPr sz="3200" b="1" dirty="0">
                <a:latin typeface="Symbol" panose="05050102010706020507"/>
                <a:cs typeface="Symbol" panose="05050102010706020507"/>
                <a:sym typeface="+mn-ea"/>
              </a:rPr>
              <a:t></a:t>
            </a:r>
            <a:r>
              <a:rPr sz="3200" b="1" dirty="0">
                <a:latin typeface="Times New Roman" panose="02020603050405020304"/>
                <a:cs typeface="Times New Roman" panose="02020603050405020304"/>
                <a:sym typeface="+mn-ea"/>
              </a:rPr>
              <a:t> </a:t>
            </a:r>
            <a:endParaRPr sz="3200" b="1" dirty="0">
              <a:latin typeface="Times New Roman" panose="02020603050405020304"/>
              <a:cs typeface="Times New Roman" panose="02020603050405020304"/>
              <a:sym typeface="+mn-ea"/>
            </a:endParaRPr>
          </a:p>
          <a:p>
            <a:pPr marL="100965" indent="0">
              <a:lnSpc>
                <a:spcPct val="100000"/>
              </a:lnSpc>
              <a:spcBef>
                <a:spcPts val="845"/>
              </a:spcBef>
              <a:buFont typeface="Times New Roman" panose="02020603050405020304"/>
              <a:buNone/>
              <a:tabLst>
                <a:tab pos="531495" algn="l"/>
                <a:tab pos="3785235" algn="l"/>
              </a:tabLst>
            </a:pPr>
            <a:r>
              <a:rPr lang="en-US" sz="3200" b="1" i="1" spc="-5" dirty="0">
                <a:latin typeface="Times New Roman" panose="02020603050405020304"/>
                <a:cs typeface="Times New Roman" panose="02020603050405020304"/>
                <a:sym typeface="+mn-ea"/>
              </a:rPr>
              <a:t>         </a:t>
            </a:r>
            <a:r>
              <a:rPr sz="3200" b="1" i="1" spc="-5" dirty="0">
                <a:latin typeface="Times New Roman" panose="02020603050405020304"/>
                <a:cs typeface="Times New Roman" panose="02020603050405020304"/>
                <a:sym typeface="+mn-ea"/>
              </a:rPr>
              <a:t>z</a:t>
            </a:r>
            <a:r>
              <a:rPr sz="3200" b="1" i="1" spc="-7" baseline="-21000" dirty="0">
                <a:latin typeface="Times New Roman" panose="02020603050405020304"/>
                <a:cs typeface="Times New Roman" panose="02020603050405020304"/>
                <a:sym typeface="+mn-ea"/>
              </a:rPr>
              <a:t>k </a:t>
            </a:r>
            <a:r>
              <a:rPr sz="3200" b="1" dirty="0">
                <a:latin typeface="Times New Roman" panose="02020603050405020304"/>
                <a:cs typeface="Times New Roman" panose="02020603050405020304"/>
                <a:sym typeface="+mn-ea"/>
              </a:rPr>
              <a:t>=</a:t>
            </a:r>
            <a:r>
              <a:rPr sz="3200" b="1" spc="-305" dirty="0">
                <a:latin typeface="Times New Roman" panose="02020603050405020304"/>
                <a:cs typeface="Times New Roman" panose="02020603050405020304"/>
                <a:sym typeface="+mn-ea"/>
              </a:rPr>
              <a:t> </a:t>
            </a:r>
            <a:r>
              <a:rPr sz="3200" b="1" i="1" spc="-5" dirty="0">
                <a:latin typeface="Times New Roman" panose="02020603050405020304"/>
                <a:cs typeface="Times New Roman" panose="02020603050405020304"/>
                <a:sym typeface="+mn-ea"/>
              </a:rPr>
              <a:t>x</a:t>
            </a:r>
            <a:r>
              <a:rPr lang="en-US" sz="3200" b="1" i="1" spc="-7" baseline="-21000" dirty="0">
                <a:latin typeface="Times New Roman" panose="02020603050405020304"/>
                <a:cs typeface="Times New Roman" panose="02020603050405020304"/>
                <a:sym typeface="+mn-ea"/>
              </a:rPr>
              <a:t>n</a:t>
            </a:r>
            <a:r>
              <a:rPr sz="3200" b="1" i="1" spc="-7" baseline="-21000" dirty="0">
                <a:latin typeface="Times New Roman" panose="02020603050405020304"/>
                <a:cs typeface="Times New Roman" panose="02020603050405020304"/>
                <a:sym typeface="+mn-ea"/>
              </a:rPr>
              <a:t> </a:t>
            </a:r>
            <a:r>
              <a:rPr sz="3200" b="1" dirty="0">
                <a:latin typeface="Times New Roman" panose="02020603050405020304"/>
                <a:cs typeface="Times New Roman" panose="02020603050405020304"/>
                <a:sym typeface="+mn-ea"/>
              </a:rPr>
              <a:t>=</a:t>
            </a:r>
            <a:r>
              <a:rPr sz="3200" b="1" spc="-10" dirty="0">
                <a:latin typeface="Times New Roman" panose="02020603050405020304"/>
                <a:cs typeface="Times New Roman" panose="02020603050405020304"/>
                <a:sym typeface="+mn-ea"/>
              </a:rPr>
              <a:t> </a:t>
            </a:r>
            <a:r>
              <a:rPr sz="3200" b="1" i="1" spc="-5" dirty="0">
                <a:latin typeface="Times New Roman" panose="02020603050405020304"/>
                <a:cs typeface="Times New Roman" panose="02020603050405020304"/>
                <a:sym typeface="+mn-ea"/>
              </a:rPr>
              <a:t>y</a:t>
            </a:r>
            <a:r>
              <a:rPr lang="en-US" sz="3200" b="1" i="1" spc="-7" baseline="-21000" dirty="0">
                <a:latin typeface="Times New Roman" panose="02020603050405020304"/>
                <a:cs typeface="Times New Roman" panose="02020603050405020304"/>
                <a:sym typeface="+mn-ea"/>
              </a:rPr>
              <a:t>m</a:t>
            </a:r>
            <a:r>
              <a:rPr sz="3200" b="1" spc="-5" dirty="0">
                <a:latin typeface="Times New Roman" panose="02020603050405020304"/>
                <a:cs typeface="Times New Roman" panose="02020603050405020304"/>
                <a:sym typeface="+mn-ea"/>
              </a:rPr>
              <a:t>,</a:t>
            </a:r>
            <a:r>
              <a:rPr lang="en-US" sz="3200" b="1" spc="-5" dirty="0">
                <a:latin typeface="Times New Roman" panose="02020603050405020304"/>
                <a:cs typeface="Times New Roman" panose="02020603050405020304"/>
                <a:sym typeface="+mn-ea"/>
              </a:rPr>
              <a:t>     </a:t>
            </a:r>
            <a:endParaRPr sz="3200" b="1" spc="-5" dirty="0">
              <a:latin typeface="Times New Roman" panose="02020603050405020304"/>
              <a:cs typeface="Times New Roman" panose="02020603050405020304"/>
              <a:sym typeface="+mn-ea"/>
            </a:endParaRPr>
          </a:p>
          <a:p>
            <a:pPr marL="100965" indent="0">
              <a:lnSpc>
                <a:spcPct val="100000"/>
              </a:lnSpc>
              <a:spcBef>
                <a:spcPts val="845"/>
              </a:spcBef>
              <a:buFont typeface="Times New Roman" panose="02020603050405020304"/>
              <a:buNone/>
              <a:tabLst>
                <a:tab pos="531495" algn="l"/>
                <a:tab pos="3785235" algn="l"/>
              </a:tabLst>
            </a:pPr>
            <a:r>
              <a:rPr sz="2800" i="1" dirty="0">
                <a:latin typeface="Times New Roman" panose="02020603050405020304"/>
                <a:cs typeface="Times New Roman" panose="02020603050405020304"/>
                <a:sym typeface="+mn-ea"/>
              </a:rPr>
              <a:t>Z</a:t>
            </a:r>
            <a:r>
              <a:rPr sz="2800" i="1" baseline="-21000" dirty="0">
                <a:latin typeface="Times New Roman" panose="02020603050405020304"/>
                <a:cs typeface="Times New Roman" panose="02020603050405020304"/>
                <a:sym typeface="+mn-ea"/>
              </a:rPr>
              <a:t>k</a:t>
            </a:r>
            <a:r>
              <a:rPr lang="en-US" sz="2800" baseline="-21000" dirty="0">
                <a:latin typeface="Symbol" panose="05050102010706020507"/>
                <a:cs typeface="Symbol" panose="05050102010706020507"/>
                <a:sym typeface="+mn-ea"/>
              </a:rPr>
              <a:t>-</a:t>
            </a:r>
            <a:r>
              <a:rPr sz="2800" baseline="-21000" dirty="0">
                <a:latin typeface="Times New Roman" panose="02020603050405020304"/>
                <a:cs typeface="Times New Roman" panose="02020603050405020304"/>
                <a:sym typeface="+mn-ea"/>
              </a:rPr>
              <a:t>1</a:t>
            </a:r>
            <a:r>
              <a:rPr sz="2800" spc="-44" baseline="-21000" dirty="0">
                <a:latin typeface="Times New Roman" panose="02020603050405020304"/>
                <a:cs typeface="Times New Roman" panose="02020603050405020304"/>
                <a:sym typeface="+mn-ea"/>
              </a:rPr>
              <a:t> </a:t>
            </a:r>
            <a:r>
              <a:rPr sz="2800" dirty="0">
                <a:latin typeface="宋体" panose="02010600030101010101" pitchFamily="2" charset="-122"/>
                <a:cs typeface="宋体" panose="02010600030101010101" pitchFamily="2" charset="-122"/>
                <a:sym typeface="+mn-ea"/>
              </a:rPr>
              <a:t>是</a:t>
            </a:r>
            <a:r>
              <a:rPr sz="2800" i="1" spc="-5" dirty="0">
                <a:latin typeface="Times New Roman" panose="02020603050405020304"/>
                <a:cs typeface="Times New Roman" panose="02020603050405020304"/>
                <a:sym typeface="+mn-ea"/>
              </a:rPr>
              <a:t>X</a:t>
            </a:r>
            <a:r>
              <a:rPr lang="en-US" sz="2800" i="1" spc="-7" baseline="-21000" dirty="0">
                <a:latin typeface="Times New Roman" panose="02020603050405020304"/>
                <a:cs typeface="Times New Roman" panose="02020603050405020304"/>
                <a:sym typeface="+mn-ea"/>
              </a:rPr>
              <a:t>n</a:t>
            </a:r>
            <a:r>
              <a:rPr lang="en-US" sz="2800" spc="-7" baseline="-21000" dirty="0">
                <a:latin typeface="Symbol" panose="05050102010706020507"/>
                <a:cs typeface="Symbol" panose="05050102010706020507"/>
                <a:sym typeface="+mn-ea"/>
              </a:rPr>
              <a:t>-</a:t>
            </a:r>
            <a:r>
              <a:rPr sz="2800" spc="-7" baseline="-21000" dirty="0">
                <a:latin typeface="Times New Roman" panose="02020603050405020304"/>
                <a:cs typeface="Times New Roman" panose="02020603050405020304"/>
                <a:sym typeface="+mn-ea"/>
              </a:rPr>
              <a:t>1</a:t>
            </a:r>
            <a:r>
              <a:rPr sz="2800" dirty="0">
                <a:latin typeface="宋体" panose="02010600030101010101" pitchFamily="2" charset="-122"/>
                <a:cs typeface="宋体" panose="02010600030101010101" pitchFamily="2" charset="-122"/>
                <a:sym typeface="+mn-ea"/>
              </a:rPr>
              <a:t>与</a:t>
            </a:r>
            <a:r>
              <a:rPr lang="en-US" sz="2800" i="1" spc="-5" dirty="0">
                <a:latin typeface="Times New Roman" panose="02020603050405020304"/>
                <a:cs typeface="Times New Roman" panose="02020603050405020304"/>
                <a:sym typeface="+mn-ea"/>
              </a:rPr>
              <a:t>Y</a:t>
            </a:r>
            <a:r>
              <a:rPr sz="2800" i="1" spc="-7" baseline="-21000" dirty="0">
                <a:latin typeface="Times New Roman" panose="02020603050405020304"/>
                <a:cs typeface="Times New Roman" panose="02020603050405020304"/>
                <a:sym typeface="+mn-ea"/>
              </a:rPr>
              <a:t>m</a:t>
            </a:r>
            <a:r>
              <a:rPr lang="en-US" sz="2800" spc="-7" baseline="-21000" dirty="0">
                <a:latin typeface="Symbol" panose="05050102010706020507"/>
                <a:cs typeface="Symbol" panose="05050102010706020507"/>
                <a:sym typeface="+mn-ea"/>
              </a:rPr>
              <a:t>-</a:t>
            </a:r>
            <a:r>
              <a:rPr sz="2800" spc="-7" baseline="-21000" dirty="0">
                <a:latin typeface="Times New Roman" panose="02020603050405020304"/>
                <a:cs typeface="Times New Roman" panose="02020603050405020304"/>
                <a:sym typeface="+mn-ea"/>
              </a:rPr>
              <a:t>1</a:t>
            </a:r>
            <a:r>
              <a:rPr sz="2800" spc="-44" baseline="-21000" dirty="0">
                <a:latin typeface="Times New Roman" panose="02020603050405020304"/>
                <a:cs typeface="Times New Roman" panose="02020603050405020304"/>
                <a:sym typeface="+mn-ea"/>
              </a:rPr>
              <a:t> </a:t>
            </a:r>
            <a:r>
              <a:rPr sz="2800" dirty="0">
                <a:latin typeface="宋体" panose="02010600030101010101" pitchFamily="2" charset="-122"/>
                <a:cs typeface="宋体" panose="02010600030101010101" pitchFamily="2" charset="-122"/>
                <a:sym typeface="+mn-ea"/>
              </a:rPr>
              <a:t>的</a:t>
            </a:r>
            <a:r>
              <a:rPr sz="2800" spc="-10" dirty="0">
                <a:latin typeface="Times New Roman" panose="02020603050405020304"/>
                <a:cs typeface="Times New Roman" panose="02020603050405020304"/>
                <a:sym typeface="+mn-ea"/>
              </a:rPr>
              <a:t>LCS</a:t>
            </a:r>
            <a:endParaRPr lang="zh-CN" altLang="en-US" sz="2800" spc="-10" dirty="0">
              <a:latin typeface="宋体" panose="02010600030101010101" pitchFamily="2" charset="-122"/>
              <a:cs typeface="宋体" panose="02010600030101010101" pitchFamily="2" charset="-122"/>
              <a:sym typeface="+mn-ea"/>
            </a:endParaRPr>
          </a:p>
        </p:txBody>
      </p:sp>
      <p:sp>
        <p:nvSpPr>
          <p:cNvPr id="6" name="矩形 5"/>
          <p:cNvSpPr/>
          <p:nvPr/>
        </p:nvSpPr>
        <p:spPr>
          <a:xfrm>
            <a:off x="6456045" y="3669030"/>
            <a:ext cx="5357495" cy="260921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9" name="文本框 8"/>
          <p:cNvSpPr txBox="1"/>
          <p:nvPr/>
        </p:nvSpPr>
        <p:spPr>
          <a:xfrm>
            <a:off x="5878195" y="3593465"/>
            <a:ext cx="509905" cy="521970"/>
          </a:xfrm>
          <a:prstGeom prst="rect">
            <a:avLst/>
          </a:prstGeom>
          <a:noFill/>
        </p:spPr>
        <p:txBody>
          <a:bodyPr wrap="square" rtlCol="0">
            <a:spAutoFit/>
          </a:bodyPr>
          <a:p>
            <a:r>
              <a:rPr sz="2800" b="1" i="1" spc="-5" dirty="0">
                <a:latin typeface="Times New Roman" panose="02020603050405020304"/>
                <a:cs typeface="Times New Roman" panose="02020603050405020304"/>
                <a:sym typeface="+mn-ea"/>
              </a:rPr>
              <a:t>x</a:t>
            </a:r>
            <a:r>
              <a:rPr sz="2800" b="1" spc="-7" baseline="-21000" dirty="0">
                <a:latin typeface="Times New Roman" panose="02020603050405020304"/>
                <a:cs typeface="Times New Roman" panose="02020603050405020304"/>
                <a:sym typeface="+mn-ea"/>
              </a:rPr>
              <a:t>1</a:t>
            </a:r>
            <a:endParaRPr lang="zh-CN" altLang="en-US" sz="2800" b="1" spc="-7" baseline="-21000" dirty="0">
              <a:latin typeface="Times New Roman" panose="02020603050405020304"/>
              <a:cs typeface="Times New Roman" panose="02020603050405020304"/>
              <a:sym typeface="+mn-ea"/>
            </a:endParaRPr>
          </a:p>
        </p:txBody>
      </p:sp>
      <p:sp>
        <p:nvSpPr>
          <p:cNvPr id="10" name="文本框 9"/>
          <p:cNvSpPr txBox="1"/>
          <p:nvPr/>
        </p:nvSpPr>
        <p:spPr>
          <a:xfrm>
            <a:off x="5831840" y="5756275"/>
            <a:ext cx="556260" cy="521970"/>
          </a:xfrm>
          <a:prstGeom prst="rect">
            <a:avLst/>
          </a:prstGeom>
          <a:noFill/>
        </p:spPr>
        <p:txBody>
          <a:bodyPr wrap="square" rtlCol="0">
            <a:spAutoFit/>
          </a:bodyPr>
          <a:p>
            <a:r>
              <a:rPr sz="2800" b="1" i="1" spc="-5" dirty="0">
                <a:latin typeface="Times New Roman" panose="02020603050405020304"/>
                <a:cs typeface="Times New Roman" panose="02020603050405020304"/>
                <a:sym typeface="+mn-ea"/>
              </a:rPr>
              <a:t>x</a:t>
            </a:r>
            <a:r>
              <a:rPr lang="en-US" sz="2800" b="1" spc="-7" baseline="-21000" dirty="0">
                <a:latin typeface="Times New Roman" panose="02020603050405020304"/>
                <a:cs typeface="Times New Roman" panose="02020603050405020304"/>
                <a:sym typeface="+mn-ea"/>
              </a:rPr>
              <a:t>n</a:t>
            </a:r>
            <a:endParaRPr lang="en-US" sz="2800" b="1" spc="-7" baseline="-21000" dirty="0">
              <a:latin typeface="Times New Roman" panose="02020603050405020304"/>
              <a:cs typeface="Times New Roman" panose="02020603050405020304"/>
              <a:sym typeface="+mn-ea"/>
            </a:endParaRPr>
          </a:p>
        </p:txBody>
      </p:sp>
      <p:sp>
        <p:nvSpPr>
          <p:cNvPr id="19" name="矩形 18"/>
          <p:cNvSpPr/>
          <p:nvPr/>
        </p:nvSpPr>
        <p:spPr>
          <a:xfrm>
            <a:off x="11132185" y="5756910"/>
            <a:ext cx="681355" cy="52197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矩形 19"/>
          <p:cNvSpPr/>
          <p:nvPr/>
        </p:nvSpPr>
        <p:spPr>
          <a:xfrm>
            <a:off x="6456045" y="3669030"/>
            <a:ext cx="4675505" cy="208978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文本框 20"/>
          <p:cNvSpPr txBox="1"/>
          <p:nvPr/>
        </p:nvSpPr>
        <p:spPr>
          <a:xfrm>
            <a:off x="11131550" y="5674995"/>
            <a:ext cx="681990" cy="521970"/>
          </a:xfrm>
          <a:prstGeom prst="rect">
            <a:avLst/>
          </a:prstGeom>
          <a:noFill/>
        </p:spPr>
        <p:txBody>
          <a:bodyPr wrap="square" rtlCol="0">
            <a:spAutoFit/>
          </a:bodyPr>
          <a:p>
            <a:r>
              <a:rPr lang="en-US" sz="2800" b="1" i="1" spc="-5" dirty="0">
                <a:latin typeface="Times New Roman" panose="02020603050405020304"/>
                <a:cs typeface="Times New Roman" panose="02020603050405020304"/>
                <a:sym typeface="+mn-ea"/>
              </a:rPr>
              <a:t> </a:t>
            </a:r>
            <a:r>
              <a:rPr sz="2800" b="1" i="1" spc="-5" dirty="0">
                <a:latin typeface="Times New Roman" panose="02020603050405020304"/>
                <a:cs typeface="Times New Roman" panose="02020603050405020304"/>
                <a:sym typeface="+mn-ea"/>
              </a:rPr>
              <a:t>z</a:t>
            </a:r>
            <a:r>
              <a:rPr sz="2800" b="1" i="1" spc="-7" baseline="-21000" dirty="0">
                <a:latin typeface="Times New Roman" panose="02020603050405020304"/>
                <a:cs typeface="Times New Roman" panose="02020603050405020304"/>
                <a:sym typeface="+mn-ea"/>
              </a:rPr>
              <a:t>k</a:t>
            </a:r>
            <a:endParaRPr lang="zh-CN" altLang="en-US" sz="2800"/>
          </a:p>
        </p:txBody>
      </p:sp>
      <p:sp>
        <p:nvSpPr>
          <p:cNvPr id="24" name="文本框 23"/>
          <p:cNvSpPr txBox="1"/>
          <p:nvPr/>
        </p:nvSpPr>
        <p:spPr>
          <a:xfrm>
            <a:off x="5793105" y="5276215"/>
            <a:ext cx="772795" cy="398780"/>
          </a:xfrm>
          <a:prstGeom prst="rect">
            <a:avLst/>
          </a:prstGeom>
          <a:noFill/>
        </p:spPr>
        <p:txBody>
          <a:bodyPr wrap="square" rtlCol="0">
            <a:spAutoFit/>
          </a:bodyPr>
          <a:p>
            <a:r>
              <a:rPr sz="2000" b="1" i="1" spc="-5" dirty="0">
                <a:latin typeface="Times New Roman" panose="02020603050405020304"/>
                <a:cs typeface="Times New Roman" panose="02020603050405020304"/>
                <a:sym typeface="+mn-ea"/>
              </a:rPr>
              <a:t>x</a:t>
            </a:r>
            <a:r>
              <a:rPr lang="en-US" sz="2000" b="1" spc="-7" baseline="-21000" dirty="0">
                <a:latin typeface="Times New Roman" panose="02020603050405020304"/>
                <a:cs typeface="Times New Roman" panose="02020603050405020304"/>
                <a:sym typeface="+mn-ea"/>
              </a:rPr>
              <a:t>n-1</a:t>
            </a:r>
            <a:endParaRPr lang="en-US" altLang="en-US" sz="2000" b="1" spc="-7" baseline="-21000" dirty="0">
              <a:latin typeface="Times New Roman" panose="02020603050405020304"/>
              <a:cs typeface="Times New Roman" panose="02020603050405020304"/>
              <a:sym typeface="+mn-ea"/>
            </a:endParaRPr>
          </a:p>
        </p:txBody>
      </p:sp>
      <p:sp>
        <p:nvSpPr>
          <p:cNvPr id="29" name="文本框 28"/>
          <p:cNvSpPr txBox="1"/>
          <p:nvPr/>
        </p:nvSpPr>
        <p:spPr>
          <a:xfrm>
            <a:off x="6456680" y="2990850"/>
            <a:ext cx="660400" cy="521970"/>
          </a:xfrm>
          <a:prstGeom prst="rect">
            <a:avLst/>
          </a:prstGeom>
          <a:noFill/>
        </p:spPr>
        <p:txBody>
          <a:bodyPr wrap="square" rtlCol="0">
            <a:spAutoFit/>
          </a:bodyPr>
          <a:p>
            <a:r>
              <a:rPr lang="en-US" sz="2800" b="1" i="1" spc="-5" dirty="0">
                <a:latin typeface="Times New Roman" panose="02020603050405020304"/>
                <a:cs typeface="Times New Roman" panose="02020603050405020304"/>
                <a:sym typeface="+mn-ea"/>
              </a:rPr>
              <a:t>Y</a:t>
            </a:r>
            <a:r>
              <a:rPr sz="2800" b="1" spc="-7" baseline="-21000" dirty="0">
                <a:latin typeface="Times New Roman" panose="02020603050405020304"/>
                <a:cs typeface="Times New Roman" panose="02020603050405020304"/>
                <a:sym typeface="+mn-ea"/>
              </a:rPr>
              <a:t>1</a:t>
            </a:r>
            <a:endParaRPr lang="zh-CN" altLang="en-US" sz="2800"/>
          </a:p>
        </p:txBody>
      </p:sp>
      <p:sp>
        <p:nvSpPr>
          <p:cNvPr id="30" name="文本框 29"/>
          <p:cNvSpPr txBox="1"/>
          <p:nvPr/>
        </p:nvSpPr>
        <p:spPr>
          <a:xfrm>
            <a:off x="11168380" y="2983865"/>
            <a:ext cx="609600" cy="521970"/>
          </a:xfrm>
          <a:prstGeom prst="rect">
            <a:avLst/>
          </a:prstGeom>
          <a:noFill/>
        </p:spPr>
        <p:txBody>
          <a:bodyPr wrap="square" rtlCol="0">
            <a:spAutoFit/>
          </a:bodyPr>
          <a:p>
            <a:r>
              <a:rPr lang="en-US" sz="2800" b="1" i="1" spc="-5" dirty="0">
                <a:latin typeface="Times New Roman" panose="02020603050405020304"/>
                <a:cs typeface="Times New Roman" panose="02020603050405020304"/>
                <a:sym typeface="+mn-ea"/>
              </a:rPr>
              <a:t>Y</a:t>
            </a:r>
            <a:r>
              <a:rPr sz="2800" b="1" i="1" spc="-7" baseline="-21000" dirty="0">
                <a:latin typeface="Times New Roman" panose="02020603050405020304"/>
                <a:cs typeface="Times New Roman" panose="02020603050405020304"/>
                <a:sym typeface="+mn-ea"/>
              </a:rPr>
              <a:t>m</a:t>
            </a:r>
            <a:endParaRPr lang="zh-CN" altLang="en-US" sz="2800"/>
          </a:p>
        </p:txBody>
      </p:sp>
      <p:sp>
        <p:nvSpPr>
          <p:cNvPr id="31" name="文本框 30"/>
          <p:cNvSpPr txBox="1"/>
          <p:nvPr/>
        </p:nvSpPr>
        <p:spPr>
          <a:xfrm>
            <a:off x="10313035" y="2983865"/>
            <a:ext cx="818515" cy="521970"/>
          </a:xfrm>
          <a:prstGeom prst="rect">
            <a:avLst/>
          </a:prstGeom>
          <a:noFill/>
        </p:spPr>
        <p:txBody>
          <a:bodyPr wrap="square" rtlCol="0">
            <a:spAutoFit/>
          </a:bodyPr>
          <a:p>
            <a:r>
              <a:rPr lang="en-US" sz="2800" b="1" i="1" spc="-5" dirty="0">
                <a:latin typeface="Times New Roman" panose="02020603050405020304"/>
                <a:cs typeface="Times New Roman" panose="02020603050405020304"/>
                <a:sym typeface="+mn-ea"/>
              </a:rPr>
              <a:t>Y</a:t>
            </a:r>
            <a:r>
              <a:rPr sz="2800" b="1" i="1" spc="-7" baseline="-21000" dirty="0">
                <a:latin typeface="Times New Roman" panose="02020603050405020304"/>
                <a:cs typeface="Times New Roman" panose="02020603050405020304"/>
                <a:sym typeface="+mn-ea"/>
              </a:rPr>
              <a:t>m</a:t>
            </a:r>
            <a:r>
              <a:rPr lang="en-US" sz="2800" b="1" i="1" spc="-7" baseline="-21000" dirty="0">
                <a:latin typeface="Times New Roman" panose="02020603050405020304"/>
                <a:cs typeface="Times New Roman" panose="02020603050405020304"/>
                <a:sym typeface="+mn-ea"/>
              </a:rPr>
              <a:t>-1</a:t>
            </a:r>
            <a:endParaRPr lang="en-US" sz="2800" b="1" i="1" spc="-7" baseline="-21000" dirty="0">
              <a:latin typeface="Times New Roman" panose="02020603050405020304"/>
              <a:cs typeface="Times New Roman" panose="02020603050405020304"/>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ppt_x"/>
                                          </p:val>
                                        </p:tav>
                                        <p:tav tm="100000">
                                          <p:val>
                                            <p:strVal val="#ppt_x"/>
                                          </p:val>
                                        </p:tav>
                                      </p:tavLst>
                                    </p:anim>
                                    <p:anim calcmode="lin" valueType="num">
                                      <p:cBhvr additive="base">
                                        <p:cTn id="12" dur="5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500" fill="hold"/>
                                        <p:tgtEl>
                                          <p:spTgt spid="24"/>
                                        </p:tgtEl>
                                        <p:attrNameLst>
                                          <p:attrName>ppt_x</p:attrName>
                                        </p:attrNameLst>
                                      </p:cBhvr>
                                      <p:tavLst>
                                        <p:tav tm="0">
                                          <p:val>
                                            <p:strVal val="#ppt_x"/>
                                          </p:val>
                                        </p:tav>
                                        <p:tav tm="100000">
                                          <p:val>
                                            <p:strVal val="#ppt_x"/>
                                          </p:val>
                                        </p:tav>
                                      </p:tavLst>
                                    </p:anim>
                                    <p:anim calcmode="lin" valueType="num">
                                      <p:cBhvr additive="base">
                                        <p:cTn id="24" dur="500" fill="hold"/>
                                        <p:tgtEl>
                                          <p:spTgt spid="2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additive="base">
                                        <p:cTn id="31" dur="500" fill="hold"/>
                                        <p:tgtEl>
                                          <p:spTgt spid="31"/>
                                        </p:tgtEl>
                                        <p:attrNameLst>
                                          <p:attrName>ppt_x</p:attrName>
                                        </p:attrNameLst>
                                      </p:cBhvr>
                                      <p:tavLst>
                                        <p:tav tm="0">
                                          <p:val>
                                            <p:strVal val="#ppt_x"/>
                                          </p:val>
                                        </p:tav>
                                        <p:tav tm="100000">
                                          <p:val>
                                            <p:strVal val="#ppt_x"/>
                                          </p:val>
                                        </p:tav>
                                      </p:tavLst>
                                    </p:anim>
                                    <p:anim calcmode="lin" valueType="num">
                                      <p:cBhvr additive="base">
                                        <p:cTn id="32"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20" grpId="0" bldLvl="0" animBg="1"/>
      <p:bldP spid="19" grpId="0" bldLvl="0" animBg="1"/>
      <p:bldP spid="21" grpId="0"/>
      <p:bldP spid="24" grpId="0"/>
      <p:bldP spid="32" grpId="0" bldLvl="0" animBg="1"/>
      <p:bldP spid="3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idx="13"/>
          </p:nvPr>
        </p:nvSpPr>
        <p:spPr>
          <a:xfrm>
            <a:off x="1097899" y="252400"/>
            <a:ext cx="1923941" cy="608856"/>
          </a:xfrm>
        </p:spPr>
        <p:txBody>
          <a:bodyPr/>
          <a:p>
            <a:r>
              <a:rPr lang="zh-CN" altLang="en-US"/>
              <a:t>算法思想</a:t>
            </a:r>
            <a:endParaRPr lang="zh-CN" altLang="en-US"/>
          </a:p>
        </p:txBody>
      </p:sp>
      <p:sp>
        <p:nvSpPr>
          <p:cNvPr id="3" name="文本框 2"/>
          <p:cNvSpPr txBox="1"/>
          <p:nvPr/>
        </p:nvSpPr>
        <p:spPr>
          <a:xfrm>
            <a:off x="1098550" y="1496060"/>
            <a:ext cx="3987165" cy="4773295"/>
          </a:xfrm>
          <a:prstGeom prst="rect">
            <a:avLst/>
          </a:prstGeom>
          <a:noFill/>
        </p:spPr>
        <p:txBody>
          <a:bodyPr wrap="square" rtlCol="0">
            <a:spAutoFit/>
          </a:bodyPr>
          <a:p>
            <a:r>
              <a:rPr lang="en-US" sz="2800" spc="-10" dirty="0">
                <a:latin typeface="宋体" panose="02010600030101010101" pitchFamily="2" charset="-122"/>
                <a:cs typeface="宋体" panose="02010600030101010101" pitchFamily="2" charset="-122"/>
                <a:sym typeface="+mn-ea"/>
              </a:rPr>
              <a:t> </a:t>
            </a:r>
            <a:r>
              <a:rPr sz="2800" spc="-10" dirty="0">
                <a:latin typeface="宋体" panose="02010600030101010101" pitchFamily="2" charset="-122"/>
                <a:cs typeface="宋体" panose="02010600030101010101" pitchFamily="2" charset="-122"/>
                <a:sym typeface="+mn-ea"/>
              </a:rPr>
              <a:t>若</a:t>
            </a:r>
            <a:r>
              <a:rPr sz="3600" b="1" spc="-580" dirty="0">
                <a:latin typeface="宋体" panose="02010600030101010101" pitchFamily="2" charset="-122"/>
                <a:cs typeface="宋体" panose="02010600030101010101" pitchFamily="2" charset="-122"/>
                <a:sym typeface="+mn-ea"/>
              </a:rPr>
              <a:t> </a:t>
            </a:r>
            <a:r>
              <a:rPr sz="3600" b="1" i="1" spc="-5" dirty="0">
                <a:latin typeface="Times New Roman" panose="02020603050405020304"/>
                <a:cs typeface="Times New Roman" panose="02020603050405020304"/>
                <a:sym typeface="+mn-ea"/>
              </a:rPr>
              <a:t>x</a:t>
            </a:r>
            <a:r>
              <a:rPr lang="en-US" sz="3600" b="1" i="1" spc="-7" baseline="-21000" dirty="0">
                <a:latin typeface="Times New Roman" panose="02020603050405020304"/>
                <a:cs typeface="Times New Roman" panose="02020603050405020304"/>
                <a:sym typeface="+mn-ea"/>
              </a:rPr>
              <a:t>n</a:t>
            </a:r>
            <a:r>
              <a:rPr sz="3600" b="1" i="1" spc="-7" baseline="-21000" dirty="0">
                <a:latin typeface="Times New Roman" panose="02020603050405020304"/>
                <a:cs typeface="Times New Roman" panose="02020603050405020304"/>
                <a:sym typeface="+mn-ea"/>
              </a:rPr>
              <a:t>  </a:t>
            </a:r>
            <a:r>
              <a:rPr sz="3600" b="1" i="1" spc="-7" baseline="-21000" dirty="0">
                <a:latin typeface="Arial" panose="020B0604020202020204" pitchFamily="34" charset="0"/>
                <a:cs typeface="Arial" panose="020B0604020202020204" pitchFamily="34" charset="0"/>
                <a:sym typeface="+mn-ea"/>
              </a:rPr>
              <a:t>≠</a:t>
            </a:r>
            <a:r>
              <a:rPr sz="3600" b="1" spc="-5" dirty="0">
                <a:latin typeface="Times New Roman" panose="02020603050405020304"/>
                <a:cs typeface="Times New Roman" panose="02020603050405020304"/>
                <a:sym typeface="+mn-ea"/>
              </a:rPr>
              <a:t> </a:t>
            </a:r>
            <a:r>
              <a:rPr sz="3600" b="1" i="1" spc="-5" dirty="0">
                <a:latin typeface="Times New Roman" panose="02020603050405020304"/>
                <a:cs typeface="Times New Roman" panose="02020603050405020304"/>
                <a:sym typeface="+mn-ea"/>
              </a:rPr>
              <a:t>y</a:t>
            </a:r>
            <a:r>
              <a:rPr lang="en-US" sz="3600" b="1" i="1" spc="-7" baseline="-21000" dirty="0">
                <a:latin typeface="Times New Roman" panose="02020603050405020304"/>
                <a:cs typeface="Times New Roman" panose="02020603050405020304"/>
                <a:sym typeface="+mn-ea"/>
              </a:rPr>
              <a:t>m</a:t>
            </a:r>
            <a:r>
              <a:rPr sz="3600" b="1" baseline="-21000" dirty="0">
                <a:latin typeface="Times New Roman" panose="02020603050405020304"/>
                <a:cs typeface="Times New Roman" panose="02020603050405020304"/>
                <a:sym typeface="+mn-ea"/>
              </a:rPr>
              <a:t> </a:t>
            </a:r>
            <a:r>
              <a:rPr lang="zh-CN" sz="3600" b="1" baseline="-21000" dirty="0">
                <a:latin typeface="Times New Roman" panose="02020603050405020304"/>
                <a:cs typeface="Times New Roman" panose="02020603050405020304"/>
                <a:sym typeface="+mn-ea"/>
              </a:rPr>
              <a:t>：</a:t>
            </a:r>
            <a:endParaRPr lang="zh-CN" sz="3600" b="1" baseline="-21000" dirty="0">
              <a:latin typeface="Times New Roman" panose="02020603050405020304"/>
              <a:cs typeface="Times New Roman" panose="02020603050405020304"/>
              <a:sym typeface="+mn-ea"/>
            </a:endParaRPr>
          </a:p>
          <a:p>
            <a:endParaRPr lang="zh-CN" sz="3600" b="1" i="1" baseline="-21000" dirty="0">
              <a:latin typeface="Times New Roman" panose="02020603050405020304"/>
              <a:cs typeface="Times New Roman" panose="02020603050405020304"/>
              <a:sym typeface="+mn-ea"/>
            </a:endParaRPr>
          </a:p>
          <a:p>
            <a:r>
              <a:rPr lang="zh-CN" sz="3600" baseline="-21000" dirty="0">
                <a:latin typeface="Times New Roman" panose="02020603050405020304"/>
                <a:cs typeface="Times New Roman" panose="02020603050405020304"/>
                <a:sym typeface="+mn-ea"/>
              </a:rPr>
              <a:t>（</a:t>
            </a:r>
            <a:r>
              <a:rPr lang="en-US" altLang="zh-CN" sz="3600" baseline="-21000" dirty="0">
                <a:latin typeface="Times New Roman" panose="02020603050405020304"/>
                <a:cs typeface="Times New Roman" panose="02020603050405020304"/>
                <a:sym typeface="+mn-ea"/>
              </a:rPr>
              <a:t>1</a:t>
            </a:r>
            <a:r>
              <a:rPr lang="zh-CN" sz="3600" baseline="-21000" dirty="0">
                <a:latin typeface="Times New Roman" panose="02020603050405020304"/>
                <a:cs typeface="Times New Roman" panose="02020603050405020304"/>
                <a:sym typeface="+mn-ea"/>
              </a:rPr>
              <a:t>）</a:t>
            </a:r>
            <a:r>
              <a:rPr sz="3600" b="1" i="1" spc="-5" dirty="0">
                <a:latin typeface="Times New Roman" panose="02020603050405020304"/>
                <a:cs typeface="Times New Roman" panose="02020603050405020304"/>
                <a:sym typeface="+mn-ea"/>
              </a:rPr>
              <a:t>z</a:t>
            </a:r>
            <a:r>
              <a:rPr sz="3600" b="1" i="1" spc="-7" baseline="-21000" dirty="0">
                <a:latin typeface="Times New Roman" panose="02020603050405020304"/>
                <a:cs typeface="Times New Roman" panose="02020603050405020304"/>
                <a:sym typeface="+mn-ea"/>
              </a:rPr>
              <a:t>k  </a:t>
            </a:r>
            <a:r>
              <a:rPr sz="3600" b="1" i="1" spc="-7" baseline="-21000" dirty="0">
                <a:latin typeface="Arial" panose="020B0604020202020204" pitchFamily="34" charset="0"/>
                <a:cs typeface="Arial" panose="020B0604020202020204" pitchFamily="34" charset="0"/>
                <a:sym typeface="+mn-ea"/>
              </a:rPr>
              <a:t>≠</a:t>
            </a:r>
            <a:r>
              <a:rPr sz="3600" b="1" spc="-5" dirty="0">
                <a:latin typeface="Times New Roman" panose="02020603050405020304"/>
                <a:cs typeface="Times New Roman" panose="02020603050405020304"/>
                <a:sym typeface="+mn-ea"/>
              </a:rPr>
              <a:t> </a:t>
            </a:r>
            <a:r>
              <a:rPr sz="3600" b="1" i="1" spc="-5" dirty="0">
                <a:latin typeface="Times New Roman" panose="02020603050405020304"/>
                <a:cs typeface="Times New Roman" panose="02020603050405020304"/>
                <a:sym typeface="+mn-ea"/>
              </a:rPr>
              <a:t>x</a:t>
            </a:r>
            <a:r>
              <a:rPr lang="en-US" sz="3600" b="1" i="1" spc="-7" baseline="-21000" dirty="0">
                <a:latin typeface="Times New Roman" panose="02020603050405020304"/>
                <a:cs typeface="Times New Roman" panose="02020603050405020304"/>
                <a:sym typeface="+mn-ea"/>
              </a:rPr>
              <a:t>n</a:t>
            </a:r>
            <a:endParaRPr sz="3600" b="1" i="1" spc="-7" baseline="-21000" dirty="0">
              <a:latin typeface="Times New Roman" panose="02020603050405020304"/>
              <a:cs typeface="Times New Roman" panose="02020603050405020304"/>
              <a:sym typeface="+mn-ea"/>
            </a:endParaRPr>
          </a:p>
          <a:p>
            <a:r>
              <a:rPr lang="en-US" sz="2800" i="1" dirty="0">
                <a:latin typeface="Times New Roman" panose="02020603050405020304"/>
                <a:cs typeface="Times New Roman" panose="02020603050405020304"/>
                <a:sym typeface="+mn-ea"/>
              </a:rPr>
              <a:t>  </a:t>
            </a:r>
            <a:r>
              <a:rPr sz="2800" i="1" dirty="0">
                <a:latin typeface="Times New Roman" panose="02020603050405020304"/>
                <a:cs typeface="Times New Roman" panose="02020603050405020304"/>
                <a:sym typeface="+mn-ea"/>
              </a:rPr>
              <a:t>Z </a:t>
            </a:r>
            <a:r>
              <a:rPr sz="2800" spc="-10" dirty="0">
                <a:latin typeface="宋体" panose="02010600030101010101" pitchFamily="2" charset="-122"/>
                <a:cs typeface="宋体" panose="02010600030101010101" pitchFamily="2" charset="-122"/>
                <a:sym typeface="+mn-ea"/>
              </a:rPr>
              <a:t>是</a:t>
            </a:r>
            <a:r>
              <a:rPr sz="2800" spc="-600" dirty="0">
                <a:latin typeface="宋体" panose="02010600030101010101" pitchFamily="2" charset="-122"/>
                <a:cs typeface="宋体" panose="02010600030101010101" pitchFamily="2" charset="-122"/>
                <a:sym typeface="+mn-ea"/>
              </a:rPr>
              <a:t> </a:t>
            </a:r>
            <a:r>
              <a:rPr sz="2800" i="1" spc="-5" dirty="0">
                <a:latin typeface="Times New Roman" panose="02020603050405020304"/>
                <a:cs typeface="Times New Roman" panose="02020603050405020304"/>
                <a:sym typeface="+mn-ea"/>
              </a:rPr>
              <a:t>X</a:t>
            </a:r>
            <a:r>
              <a:rPr lang="en-US" sz="2800" i="1" spc="-7" baseline="-21000" dirty="0">
                <a:latin typeface="Times New Roman" panose="02020603050405020304"/>
                <a:cs typeface="Times New Roman" panose="02020603050405020304"/>
                <a:sym typeface="+mn-ea"/>
              </a:rPr>
              <a:t>n</a:t>
            </a:r>
            <a:r>
              <a:rPr lang="en-US" sz="2800" spc="-7" baseline="-21000" dirty="0">
                <a:latin typeface="Symbol" panose="05050102010706020507"/>
                <a:cs typeface="Symbol" panose="05050102010706020507"/>
                <a:sym typeface="+mn-ea"/>
              </a:rPr>
              <a:t>-</a:t>
            </a:r>
            <a:r>
              <a:rPr sz="2800" spc="-7" baseline="-21000" dirty="0">
                <a:latin typeface="Times New Roman" panose="02020603050405020304"/>
                <a:cs typeface="Times New Roman" panose="02020603050405020304"/>
                <a:sym typeface="+mn-ea"/>
              </a:rPr>
              <a:t>1 </a:t>
            </a:r>
            <a:r>
              <a:rPr sz="2800" spc="-10" dirty="0">
                <a:latin typeface="宋体" panose="02010600030101010101" pitchFamily="2" charset="-122"/>
                <a:cs typeface="宋体" panose="02010600030101010101" pitchFamily="2" charset="-122"/>
                <a:sym typeface="+mn-ea"/>
              </a:rPr>
              <a:t>与</a:t>
            </a:r>
            <a:r>
              <a:rPr sz="2800" i="1" dirty="0">
                <a:latin typeface="Times New Roman" panose="02020603050405020304"/>
                <a:cs typeface="Times New Roman" panose="02020603050405020304"/>
                <a:sym typeface="+mn-ea"/>
              </a:rPr>
              <a:t>Y</a:t>
            </a:r>
            <a:r>
              <a:rPr lang="en-US" sz="2800" i="1" spc="-7" baseline="-21000" dirty="0">
                <a:latin typeface="Times New Roman" panose="02020603050405020304"/>
                <a:cs typeface="Times New Roman" panose="02020603050405020304"/>
                <a:sym typeface="+mn-ea"/>
              </a:rPr>
              <a:t>m</a:t>
            </a:r>
            <a:r>
              <a:rPr lang="en-US" sz="2800" i="1" dirty="0">
                <a:latin typeface="Times New Roman" panose="02020603050405020304"/>
                <a:cs typeface="Times New Roman" panose="02020603050405020304"/>
                <a:sym typeface="+mn-ea"/>
              </a:rPr>
              <a:t> </a:t>
            </a:r>
            <a:r>
              <a:rPr sz="2800" spc="-10" dirty="0">
                <a:latin typeface="宋体" panose="02010600030101010101" pitchFamily="2" charset="-122"/>
                <a:cs typeface="宋体" panose="02010600030101010101" pitchFamily="2" charset="-122"/>
                <a:sym typeface="+mn-ea"/>
              </a:rPr>
              <a:t>的</a:t>
            </a:r>
            <a:r>
              <a:rPr sz="2800" spc="-10" dirty="0">
                <a:latin typeface="Times New Roman" panose="02020603050405020304"/>
                <a:cs typeface="Times New Roman" panose="02020603050405020304"/>
                <a:sym typeface="+mn-ea"/>
              </a:rPr>
              <a:t>LCS</a:t>
            </a:r>
            <a:endParaRPr sz="3600" b="1" i="1" spc="-7" baseline="-21000" dirty="0">
              <a:latin typeface="Times New Roman" panose="02020603050405020304"/>
              <a:cs typeface="Times New Roman" panose="02020603050405020304"/>
              <a:sym typeface="+mn-ea"/>
            </a:endParaRPr>
          </a:p>
          <a:p>
            <a:endParaRPr lang="zh-CN" sz="3600" b="1" i="1" spc="-7" baseline="-21000" dirty="0">
              <a:latin typeface="Times New Roman" panose="02020603050405020304"/>
              <a:cs typeface="Times New Roman" panose="02020603050405020304"/>
              <a:sym typeface="+mn-ea"/>
            </a:endParaRPr>
          </a:p>
          <a:p>
            <a:r>
              <a:rPr lang="zh-CN" sz="3600" baseline="-21000" dirty="0">
                <a:latin typeface="Times New Roman" panose="02020603050405020304"/>
                <a:cs typeface="Times New Roman" panose="02020603050405020304"/>
                <a:sym typeface="+mn-ea"/>
              </a:rPr>
              <a:t>（</a:t>
            </a:r>
            <a:r>
              <a:rPr lang="en-US" altLang="zh-CN" sz="3600" baseline="-21000" dirty="0">
                <a:latin typeface="Times New Roman" panose="02020603050405020304"/>
                <a:cs typeface="Times New Roman" panose="02020603050405020304"/>
                <a:sym typeface="+mn-ea"/>
              </a:rPr>
              <a:t>2</a:t>
            </a:r>
            <a:r>
              <a:rPr lang="zh-CN" sz="3600" baseline="-21000" dirty="0">
                <a:latin typeface="Times New Roman" panose="02020603050405020304"/>
                <a:cs typeface="Times New Roman" panose="02020603050405020304"/>
                <a:sym typeface="+mn-ea"/>
              </a:rPr>
              <a:t>）</a:t>
            </a:r>
            <a:r>
              <a:rPr sz="3600" b="1" i="1" spc="-5" dirty="0">
                <a:latin typeface="Times New Roman" panose="02020603050405020304"/>
                <a:cs typeface="Times New Roman" panose="02020603050405020304"/>
                <a:sym typeface="+mn-ea"/>
              </a:rPr>
              <a:t>z</a:t>
            </a:r>
            <a:r>
              <a:rPr sz="3600" b="1" i="1" spc="-7" baseline="-21000" dirty="0">
                <a:latin typeface="Times New Roman" panose="02020603050405020304"/>
                <a:cs typeface="Times New Roman" panose="02020603050405020304"/>
                <a:sym typeface="+mn-ea"/>
              </a:rPr>
              <a:t>k  </a:t>
            </a:r>
            <a:r>
              <a:rPr sz="3600" b="1" i="1" spc="-7" baseline="-21000" dirty="0">
                <a:latin typeface="Arial" panose="020B0604020202020204" pitchFamily="34" charset="0"/>
                <a:cs typeface="Arial" panose="020B0604020202020204" pitchFamily="34" charset="0"/>
                <a:sym typeface="+mn-ea"/>
              </a:rPr>
              <a:t>≠</a:t>
            </a:r>
            <a:r>
              <a:rPr sz="3600" b="1" spc="-5" dirty="0">
                <a:latin typeface="Times New Roman" panose="02020603050405020304"/>
                <a:cs typeface="Times New Roman" panose="02020603050405020304"/>
                <a:sym typeface="+mn-ea"/>
              </a:rPr>
              <a:t> </a:t>
            </a:r>
            <a:r>
              <a:rPr sz="3600" b="1" i="1" spc="-5" dirty="0">
                <a:latin typeface="Times New Roman" panose="02020603050405020304"/>
                <a:cs typeface="Times New Roman" panose="02020603050405020304"/>
                <a:sym typeface="+mn-ea"/>
              </a:rPr>
              <a:t>y</a:t>
            </a:r>
            <a:r>
              <a:rPr lang="en-US" sz="3600" b="1" i="1" spc="-7" baseline="-21000" dirty="0">
                <a:latin typeface="Times New Roman" panose="02020603050405020304"/>
                <a:cs typeface="Times New Roman" panose="02020603050405020304"/>
                <a:sym typeface="+mn-ea"/>
              </a:rPr>
              <a:t>m</a:t>
            </a:r>
            <a:endParaRPr sz="3600" b="1" i="1" spc="-7" baseline="-21000" dirty="0">
              <a:latin typeface="Times New Roman" panose="02020603050405020304"/>
              <a:cs typeface="Times New Roman" panose="02020603050405020304"/>
              <a:sym typeface="+mn-ea"/>
            </a:endParaRPr>
          </a:p>
          <a:p>
            <a:r>
              <a:rPr lang="en-US" sz="2800" i="1" dirty="0">
                <a:latin typeface="Times New Roman" panose="02020603050405020304"/>
                <a:cs typeface="Times New Roman" panose="02020603050405020304"/>
                <a:sym typeface="+mn-ea"/>
              </a:rPr>
              <a:t>  </a:t>
            </a:r>
            <a:r>
              <a:rPr sz="2800" i="1" dirty="0">
                <a:latin typeface="Times New Roman" panose="02020603050405020304"/>
                <a:cs typeface="Times New Roman" panose="02020603050405020304"/>
                <a:sym typeface="+mn-ea"/>
              </a:rPr>
              <a:t>Z</a:t>
            </a:r>
            <a:r>
              <a:rPr sz="2800" dirty="0">
                <a:latin typeface="Times New Roman" panose="02020603050405020304"/>
                <a:cs typeface="Times New Roman" panose="02020603050405020304"/>
                <a:sym typeface="+mn-ea"/>
              </a:rPr>
              <a:t> 是 </a:t>
            </a:r>
            <a:r>
              <a:rPr sz="2800" i="1" spc="-5" dirty="0">
                <a:latin typeface="Times New Roman" panose="02020603050405020304"/>
                <a:cs typeface="Times New Roman" panose="02020603050405020304"/>
                <a:sym typeface="+mn-ea"/>
              </a:rPr>
              <a:t>X</a:t>
            </a:r>
            <a:r>
              <a:rPr lang="en-US" sz="2800" i="1" spc="-7" baseline="-21000" dirty="0">
                <a:latin typeface="Times New Roman" panose="02020603050405020304"/>
                <a:cs typeface="Times New Roman" panose="02020603050405020304"/>
                <a:sym typeface="+mn-ea"/>
              </a:rPr>
              <a:t>n</a:t>
            </a:r>
            <a:r>
              <a:rPr sz="2800" i="1" dirty="0">
                <a:latin typeface="Times New Roman" panose="02020603050405020304"/>
                <a:cs typeface="Times New Roman" panose="02020603050405020304"/>
                <a:sym typeface="+mn-ea"/>
              </a:rPr>
              <a:t> </a:t>
            </a:r>
            <a:r>
              <a:rPr sz="2800" dirty="0">
                <a:latin typeface="Times New Roman" panose="02020603050405020304"/>
                <a:cs typeface="Times New Roman" panose="02020603050405020304"/>
                <a:sym typeface="+mn-ea"/>
              </a:rPr>
              <a:t>与 </a:t>
            </a:r>
            <a:r>
              <a:rPr sz="2800" i="1" dirty="0">
                <a:latin typeface="Times New Roman" panose="02020603050405020304"/>
                <a:cs typeface="Times New Roman" panose="02020603050405020304"/>
                <a:sym typeface="+mn-ea"/>
              </a:rPr>
              <a:t>Y</a:t>
            </a:r>
            <a:r>
              <a:rPr lang="en-US" sz="2800" i="1" baseline="-21000" dirty="0">
                <a:latin typeface="Times New Roman" panose="02020603050405020304"/>
                <a:cs typeface="Times New Roman" panose="02020603050405020304"/>
                <a:sym typeface="+mn-ea"/>
              </a:rPr>
              <a:t>m</a:t>
            </a:r>
            <a:r>
              <a:rPr lang="en-US" sz="2800" baseline="-21000" dirty="0">
                <a:latin typeface="Symbol" panose="05050102010706020507"/>
                <a:cs typeface="Symbol" panose="05050102010706020507"/>
                <a:sym typeface="+mn-ea"/>
              </a:rPr>
              <a:t>-</a:t>
            </a:r>
            <a:r>
              <a:rPr sz="2800" baseline="-21000" dirty="0">
                <a:latin typeface="Times New Roman" panose="02020603050405020304"/>
                <a:cs typeface="Times New Roman" panose="02020603050405020304"/>
                <a:sym typeface="+mn-ea"/>
              </a:rPr>
              <a:t>1</a:t>
            </a:r>
            <a:r>
              <a:rPr sz="2800" b="1" spc="-37" baseline="-21000" dirty="0">
                <a:latin typeface="Times New Roman" panose="02020603050405020304"/>
                <a:cs typeface="Times New Roman" panose="02020603050405020304"/>
                <a:sym typeface="+mn-ea"/>
              </a:rPr>
              <a:t> </a:t>
            </a:r>
            <a:r>
              <a:rPr sz="2800" dirty="0">
                <a:latin typeface="Times New Roman" panose="02020603050405020304"/>
                <a:cs typeface="Times New Roman" panose="02020603050405020304"/>
                <a:sym typeface="+mn-ea"/>
              </a:rPr>
              <a:t>的LCS</a:t>
            </a:r>
            <a:endParaRPr sz="2800" i="1" dirty="0">
              <a:latin typeface="Times New Roman" panose="02020603050405020304"/>
              <a:cs typeface="Times New Roman" panose="02020603050405020304"/>
              <a:sym typeface="+mn-ea"/>
            </a:endParaRPr>
          </a:p>
          <a:p>
            <a:endParaRPr lang="zh-CN" sz="3600" b="1" i="1" spc="-7" baseline="-21000" dirty="0">
              <a:latin typeface="Times New Roman" panose="02020603050405020304"/>
              <a:cs typeface="Times New Roman" panose="02020603050405020304"/>
              <a:sym typeface="+mn-ea"/>
            </a:endParaRPr>
          </a:p>
          <a:p>
            <a:endParaRPr lang="zh-CN" sz="3600" b="1" i="1" spc="-7" baseline="-21000" dirty="0">
              <a:latin typeface="Times New Roman" panose="02020603050405020304"/>
              <a:cs typeface="Times New Roman" panose="02020603050405020304"/>
              <a:sym typeface="+mn-ea"/>
            </a:endParaRPr>
          </a:p>
          <a:p>
            <a:endParaRPr lang="zh-CN" sz="3600" b="1" i="1" spc="-7" baseline="-21000" dirty="0">
              <a:latin typeface="Times New Roman" panose="02020603050405020304"/>
              <a:cs typeface="Times New Roman" panose="02020603050405020304"/>
              <a:sym typeface="+mn-ea"/>
            </a:endParaRPr>
          </a:p>
          <a:p>
            <a:endParaRPr lang="zh-CN" sz="3600" b="1" i="1" spc="-7" baseline="-21000" dirty="0">
              <a:latin typeface="Times New Roman" panose="02020603050405020304"/>
              <a:cs typeface="Times New Roman" panose="02020603050405020304"/>
              <a:sym typeface="+mn-ea"/>
            </a:endParaRPr>
          </a:p>
        </p:txBody>
      </p:sp>
      <p:sp>
        <p:nvSpPr>
          <p:cNvPr id="63" name="矩形 62"/>
          <p:cNvSpPr/>
          <p:nvPr/>
        </p:nvSpPr>
        <p:spPr>
          <a:xfrm>
            <a:off x="6276340" y="1786255"/>
            <a:ext cx="5321300" cy="43688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64" name="矩形 63"/>
          <p:cNvSpPr/>
          <p:nvPr/>
        </p:nvSpPr>
        <p:spPr>
          <a:xfrm>
            <a:off x="6266815" y="1765935"/>
            <a:ext cx="5321300" cy="44894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矩形 64"/>
          <p:cNvSpPr/>
          <p:nvPr/>
        </p:nvSpPr>
        <p:spPr>
          <a:xfrm>
            <a:off x="5697220" y="2378075"/>
            <a:ext cx="439420" cy="260921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66" name="矩形 65"/>
          <p:cNvSpPr/>
          <p:nvPr/>
        </p:nvSpPr>
        <p:spPr>
          <a:xfrm>
            <a:off x="5697220" y="2379980"/>
            <a:ext cx="438785" cy="2087880"/>
          </a:xfrm>
          <a:prstGeom prst="rect">
            <a:avLst/>
          </a:prstGeom>
          <a:solidFill>
            <a:srgbClr val="00B050"/>
          </a:solidFill>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67" name="矩形 66"/>
          <p:cNvSpPr/>
          <p:nvPr/>
        </p:nvSpPr>
        <p:spPr>
          <a:xfrm>
            <a:off x="6257925" y="2390140"/>
            <a:ext cx="5339080" cy="260921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68" name="文本框 67"/>
          <p:cNvSpPr txBox="1"/>
          <p:nvPr/>
        </p:nvSpPr>
        <p:spPr>
          <a:xfrm>
            <a:off x="5697220" y="2302510"/>
            <a:ext cx="509905" cy="521970"/>
          </a:xfrm>
          <a:prstGeom prst="rect">
            <a:avLst/>
          </a:prstGeom>
          <a:noFill/>
        </p:spPr>
        <p:txBody>
          <a:bodyPr wrap="square" rtlCol="0">
            <a:spAutoFit/>
          </a:bodyPr>
          <a:p>
            <a:r>
              <a:rPr sz="2800" b="1" i="1" spc="-5" dirty="0">
                <a:latin typeface="Times New Roman" panose="02020603050405020304"/>
                <a:cs typeface="Times New Roman" panose="02020603050405020304"/>
                <a:sym typeface="+mn-ea"/>
              </a:rPr>
              <a:t>x</a:t>
            </a:r>
            <a:r>
              <a:rPr sz="2800" b="1" spc="-7" baseline="-21000" dirty="0">
                <a:latin typeface="Times New Roman" panose="02020603050405020304"/>
                <a:cs typeface="Times New Roman" panose="02020603050405020304"/>
                <a:sym typeface="+mn-ea"/>
              </a:rPr>
              <a:t>1</a:t>
            </a:r>
            <a:endParaRPr lang="zh-CN" altLang="en-US" sz="2800" b="1" spc="-7" baseline="-21000" dirty="0">
              <a:latin typeface="Times New Roman" panose="02020603050405020304"/>
              <a:cs typeface="Times New Roman" panose="02020603050405020304"/>
              <a:sym typeface="+mn-ea"/>
            </a:endParaRPr>
          </a:p>
        </p:txBody>
      </p:sp>
      <p:sp>
        <p:nvSpPr>
          <p:cNvPr id="69" name="文本框 68"/>
          <p:cNvSpPr txBox="1"/>
          <p:nvPr/>
        </p:nvSpPr>
        <p:spPr>
          <a:xfrm>
            <a:off x="5650865" y="4465320"/>
            <a:ext cx="556260" cy="521970"/>
          </a:xfrm>
          <a:prstGeom prst="rect">
            <a:avLst/>
          </a:prstGeom>
          <a:noFill/>
        </p:spPr>
        <p:txBody>
          <a:bodyPr wrap="square" rtlCol="0">
            <a:spAutoFit/>
          </a:bodyPr>
          <a:p>
            <a:r>
              <a:rPr sz="2800" b="1" i="1" spc="-5" dirty="0">
                <a:latin typeface="Times New Roman" panose="02020603050405020304"/>
                <a:cs typeface="Times New Roman" panose="02020603050405020304"/>
                <a:sym typeface="+mn-ea"/>
              </a:rPr>
              <a:t>x</a:t>
            </a:r>
            <a:r>
              <a:rPr lang="en-US" sz="2800" b="1" spc="-7" baseline="-21000" dirty="0">
                <a:latin typeface="Times New Roman" panose="02020603050405020304"/>
                <a:cs typeface="Times New Roman" panose="02020603050405020304"/>
                <a:sym typeface="+mn-ea"/>
              </a:rPr>
              <a:t>n</a:t>
            </a:r>
            <a:endParaRPr lang="en-US" sz="2800" b="1" spc="-7" baseline="-21000" dirty="0">
              <a:latin typeface="Times New Roman" panose="02020603050405020304"/>
              <a:cs typeface="Times New Roman" panose="02020603050405020304"/>
              <a:sym typeface="+mn-ea"/>
            </a:endParaRPr>
          </a:p>
        </p:txBody>
      </p:sp>
      <p:sp>
        <p:nvSpPr>
          <p:cNvPr id="71" name="矩形 70"/>
          <p:cNvSpPr/>
          <p:nvPr/>
        </p:nvSpPr>
        <p:spPr>
          <a:xfrm>
            <a:off x="6257290" y="2390140"/>
            <a:ext cx="5339715" cy="207772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3" name="文本框 72"/>
          <p:cNvSpPr txBox="1"/>
          <p:nvPr/>
        </p:nvSpPr>
        <p:spPr>
          <a:xfrm>
            <a:off x="5612130" y="3985260"/>
            <a:ext cx="772795" cy="398780"/>
          </a:xfrm>
          <a:prstGeom prst="rect">
            <a:avLst/>
          </a:prstGeom>
          <a:noFill/>
        </p:spPr>
        <p:txBody>
          <a:bodyPr wrap="square" rtlCol="0">
            <a:spAutoFit/>
          </a:bodyPr>
          <a:p>
            <a:r>
              <a:rPr sz="2000" b="1" i="1" spc="-5" dirty="0">
                <a:latin typeface="Times New Roman" panose="02020603050405020304"/>
                <a:cs typeface="Times New Roman" panose="02020603050405020304"/>
                <a:sym typeface="+mn-ea"/>
              </a:rPr>
              <a:t>x</a:t>
            </a:r>
            <a:r>
              <a:rPr lang="en-US" sz="2000" b="1" spc="-7" baseline="-21000" dirty="0">
                <a:latin typeface="Times New Roman" panose="02020603050405020304"/>
                <a:cs typeface="Times New Roman" panose="02020603050405020304"/>
                <a:sym typeface="+mn-ea"/>
              </a:rPr>
              <a:t>n-1</a:t>
            </a:r>
            <a:endParaRPr lang="en-US" altLang="en-US" sz="2000" b="1" spc="-7" baseline="-21000" dirty="0">
              <a:latin typeface="Times New Roman" panose="02020603050405020304"/>
              <a:cs typeface="Times New Roman" panose="02020603050405020304"/>
              <a:sym typeface="+mn-ea"/>
            </a:endParaRPr>
          </a:p>
        </p:txBody>
      </p:sp>
      <p:sp>
        <p:nvSpPr>
          <p:cNvPr id="74" name="文本框 73"/>
          <p:cNvSpPr txBox="1"/>
          <p:nvPr/>
        </p:nvSpPr>
        <p:spPr>
          <a:xfrm>
            <a:off x="6275705" y="1699895"/>
            <a:ext cx="660400" cy="521970"/>
          </a:xfrm>
          <a:prstGeom prst="rect">
            <a:avLst/>
          </a:prstGeom>
          <a:noFill/>
        </p:spPr>
        <p:txBody>
          <a:bodyPr wrap="square" rtlCol="0">
            <a:spAutoFit/>
          </a:bodyPr>
          <a:p>
            <a:r>
              <a:rPr lang="en-US" sz="2800" b="1" i="1" spc="-5" dirty="0">
                <a:latin typeface="Times New Roman" panose="02020603050405020304"/>
                <a:cs typeface="Times New Roman" panose="02020603050405020304"/>
                <a:sym typeface="+mn-ea"/>
              </a:rPr>
              <a:t>y</a:t>
            </a:r>
            <a:r>
              <a:rPr sz="2800" b="1" spc="-7" baseline="-21000" dirty="0">
                <a:latin typeface="Times New Roman" panose="02020603050405020304"/>
                <a:cs typeface="Times New Roman" panose="02020603050405020304"/>
                <a:sym typeface="+mn-ea"/>
              </a:rPr>
              <a:t>1</a:t>
            </a:r>
            <a:endParaRPr lang="zh-CN" altLang="en-US" sz="2800"/>
          </a:p>
        </p:txBody>
      </p:sp>
      <p:sp>
        <p:nvSpPr>
          <p:cNvPr id="75" name="文本框 74"/>
          <p:cNvSpPr txBox="1"/>
          <p:nvPr/>
        </p:nvSpPr>
        <p:spPr>
          <a:xfrm>
            <a:off x="10987405" y="1692910"/>
            <a:ext cx="645160" cy="521970"/>
          </a:xfrm>
          <a:prstGeom prst="rect">
            <a:avLst/>
          </a:prstGeom>
          <a:noFill/>
        </p:spPr>
        <p:txBody>
          <a:bodyPr wrap="square" rtlCol="0">
            <a:spAutoFit/>
          </a:bodyPr>
          <a:p>
            <a:r>
              <a:rPr lang="en-US" sz="2800" b="1" i="1" spc="-5" dirty="0">
                <a:latin typeface="Times New Roman" panose="02020603050405020304"/>
                <a:cs typeface="Times New Roman" panose="02020603050405020304"/>
                <a:sym typeface="+mn-ea"/>
              </a:rPr>
              <a:t>y</a:t>
            </a:r>
            <a:r>
              <a:rPr sz="2800" b="1" i="1" spc="-7" baseline="-21000" dirty="0">
                <a:latin typeface="Times New Roman" panose="02020603050405020304"/>
                <a:cs typeface="Times New Roman" panose="02020603050405020304"/>
                <a:sym typeface="+mn-ea"/>
              </a:rPr>
              <a:t>m</a:t>
            </a:r>
            <a:endParaRPr lang="zh-CN" altLang="en-US" sz="2800"/>
          </a:p>
        </p:txBody>
      </p:sp>
      <p:sp>
        <p:nvSpPr>
          <p:cNvPr id="91" name="矩形 90"/>
          <p:cNvSpPr/>
          <p:nvPr/>
        </p:nvSpPr>
        <p:spPr>
          <a:xfrm>
            <a:off x="6276340" y="1772920"/>
            <a:ext cx="5321300" cy="436880"/>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92" name="矩形 91"/>
          <p:cNvSpPr/>
          <p:nvPr/>
        </p:nvSpPr>
        <p:spPr>
          <a:xfrm>
            <a:off x="6276340" y="1772920"/>
            <a:ext cx="4674870" cy="43116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3" name="矩形 92"/>
          <p:cNvSpPr/>
          <p:nvPr/>
        </p:nvSpPr>
        <p:spPr>
          <a:xfrm>
            <a:off x="5696585" y="2375535"/>
            <a:ext cx="439420" cy="260921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94" name="矩形 93"/>
          <p:cNvSpPr/>
          <p:nvPr/>
        </p:nvSpPr>
        <p:spPr>
          <a:xfrm>
            <a:off x="5685790" y="2375535"/>
            <a:ext cx="450850" cy="2623820"/>
          </a:xfrm>
          <a:prstGeom prst="rect">
            <a:avLst/>
          </a:prstGeom>
          <a:solidFill>
            <a:srgbClr val="00B050"/>
          </a:solidFill>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95" name="矩形 94"/>
          <p:cNvSpPr/>
          <p:nvPr/>
        </p:nvSpPr>
        <p:spPr>
          <a:xfrm>
            <a:off x="6275070" y="2379980"/>
            <a:ext cx="5322570" cy="2609215"/>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96" name="文本框 95"/>
          <p:cNvSpPr txBox="1"/>
          <p:nvPr/>
        </p:nvSpPr>
        <p:spPr>
          <a:xfrm>
            <a:off x="5697220" y="2304415"/>
            <a:ext cx="509905" cy="521970"/>
          </a:xfrm>
          <a:prstGeom prst="rect">
            <a:avLst/>
          </a:prstGeom>
          <a:noFill/>
        </p:spPr>
        <p:txBody>
          <a:bodyPr wrap="square" rtlCol="0">
            <a:spAutoFit/>
          </a:bodyPr>
          <a:p>
            <a:r>
              <a:rPr sz="2800" b="1" i="1" spc="-5" dirty="0">
                <a:latin typeface="Times New Roman" panose="02020603050405020304"/>
                <a:cs typeface="Times New Roman" panose="02020603050405020304"/>
                <a:sym typeface="+mn-ea"/>
              </a:rPr>
              <a:t>x</a:t>
            </a:r>
            <a:r>
              <a:rPr sz="2800" b="1" spc="-7" baseline="-21000" dirty="0">
                <a:latin typeface="Times New Roman" panose="02020603050405020304"/>
                <a:cs typeface="Times New Roman" panose="02020603050405020304"/>
                <a:sym typeface="+mn-ea"/>
              </a:rPr>
              <a:t>1</a:t>
            </a:r>
            <a:endParaRPr lang="zh-CN" altLang="en-US" sz="2800" b="1" spc="-7" baseline="-21000" dirty="0">
              <a:latin typeface="Times New Roman" panose="02020603050405020304"/>
              <a:cs typeface="Times New Roman" panose="02020603050405020304"/>
              <a:sym typeface="+mn-ea"/>
            </a:endParaRPr>
          </a:p>
        </p:txBody>
      </p:sp>
      <p:sp>
        <p:nvSpPr>
          <p:cNvPr id="97" name="文本框 96"/>
          <p:cNvSpPr txBox="1"/>
          <p:nvPr/>
        </p:nvSpPr>
        <p:spPr>
          <a:xfrm>
            <a:off x="5650865" y="4467225"/>
            <a:ext cx="556260" cy="521970"/>
          </a:xfrm>
          <a:prstGeom prst="rect">
            <a:avLst/>
          </a:prstGeom>
          <a:noFill/>
        </p:spPr>
        <p:txBody>
          <a:bodyPr wrap="square" rtlCol="0">
            <a:spAutoFit/>
          </a:bodyPr>
          <a:p>
            <a:r>
              <a:rPr sz="2800" b="1" i="1" spc="-5" dirty="0">
                <a:latin typeface="Times New Roman" panose="02020603050405020304"/>
                <a:cs typeface="Times New Roman" panose="02020603050405020304"/>
                <a:sym typeface="+mn-ea"/>
              </a:rPr>
              <a:t>x</a:t>
            </a:r>
            <a:r>
              <a:rPr lang="en-US" sz="2800" b="1" spc="-7" baseline="-21000" dirty="0">
                <a:latin typeface="Times New Roman" panose="02020603050405020304"/>
                <a:cs typeface="Times New Roman" panose="02020603050405020304"/>
                <a:sym typeface="+mn-ea"/>
              </a:rPr>
              <a:t>n</a:t>
            </a:r>
            <a:endParaRPr lang="en-US" sz="2800" b="1" spc="-7" baseline="-21000" dirty="0">
              <a:latin typeface="Times New Roman" panose="02020603050405020304"/>
              <a:cs typeface="Times New Roman" panose="02020603050405020304"/>
              <a:sym typeface="+mn-ea"/>
            </a:endParaRPr>
          </a:p>
        </p:txBody>
      </p:sp>
      <p:sp>
        <p:nvSpPr>
          <p:cNvPr id="99" name="矩形 98"/>
          <p:cNvSpPr/>
          <p:nvPr/>
        </p:nvSpPr>
        <p:spPr>
          <a:xfrm>
            <a:off x="6257290" y="2384425"/>
            <a:ext cx="4675505" cy="260032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2" name="文本框 101"/>
          <p:cNvSpPr txBox="1"/>
          <p:nvPr/>
        </p:nvSpPr>
        <p:spPr>
          <a:xfrm>
            <a:off x="6275705" y="1701165"/>
            <a:ext cx="660400" cy="521970"/>
          </a:xfrm>
          <a:prstGeom prst="rect">
            <a:avLst/>
          </a:prstGeom>
          <a:noFill/>
        </p:spPr>
        <p:txBody>
          <a:bodyPr wrap="square" rtlCol="0">
            <a:spAutoFit/>
          </a:bodyPr>
          <a:p>
            <a:r>
              <a:rPr lang="en-US" sz="2800" b="1" i="1" spc="-5" dirty="0">
                <a:latin typeface="Times New Roman" panose="02020603050405020304"/>
                <a:cs typeface="Times New Roman" panose="02020603050405020304"/>
                <a:sym typeface="+mn-ea"/>
              </a:rPr>
              <a:t>y</a:t>
            </a:r>
            <a:r>
              <a:rPr sz="2800" b="1" spc="-7" baseline="-21000" dirty="0">
                <a:latin typeface="Times New Roman" panose="02020603050405020304"/>
                <a:cs typeface="Times New Roman" panose="02020603050405020304"/>
                <a:sym typeface="+mn-ea"/>
              </a:rPr>
              <a:t>1</a:t>
            </a:r>
            <a:endParaRPr lang="zh-CN" altLang="en-US" sz="2800"/>
          </a:p>
        </p:txBody>
      </p:sp>
      <p:sp>
        <p:nvSpPr>
          <p:cNvPr id="103" name="文本框 102"/>
          <p:cNvSpPr txBox="1"/>
          <p:nvPr/>
        </p:nvSpPr>
        <p:spPr>
          <a:xfrm>
            <a:off x="11022965" y="1701165"/>
            <a:ext cx="609600" cy="521970"/>
          </a:xfrm>
          <a:prstGeom prst="rect">
            <a:avLst/>
          </a:prstGeom>
          <a:noFill/>
        </p:spPr>
        <p:txBody>
          <a:bodyPr wrap="square" rtlCol="0">
            <a:spAutoFit/>
          </a:bodyPr>
          <a:p>
            <a:r>
              <a:rPr lang="en-US" sz="2800" b="1" i="1" spc="-5" dirty="0">
                <a:latin typeface="Times New Roman" panose="02020603050405020304"/>
                <a:cs typeface="Times New Roman" panose="02020603050405020304"/>
                <a:sym typeface="+mn-ea"/>
              </a:rPr>
              <a:t>y</a:t>
            </a:r>
            <a:r>
              <a:rPr sz="2800" b="1" i="1" spc="-7" baseline="-21000" dirty="0">
                <a:latin typeface="Times New Roman" panose="02020603050405020304"/>
                <a:cs typeface="Times New Roman" panose="02020603050405020304"/>
                <a:sym typeface="+mn-ea"/>
              </a:rPr>
              <a:t>m</a:t>
            </a:r>
            <a:endParaRPr lang="zh-CN" altLang="en-US" sz="2800"/>
          </a:p>
        </p:txBody>
      </p:sp>
      <p:sp>
        <p:nvSpPr>
          <p:cNvPr id="104" name="文本框 103"/>
          <p:cNvSpPr txBox="1"/>
          <p:nvPr/>
        </p:nvSpPr>
        <p:spPr>
          <a:xfrm>
            <a:off x="10198735" y="1694815"/>
            <a:ext cx="751840" cy="521970"/>
          </a:xfrm>
          <a:prstGeom prst="rect">
            <a:avLst/>
          </a:prstGeom>
          <a:noFill/>
        </p:spPr>
        <p:txBody>
          <a:bodyPr wrap="square" rtlCol="0">
            <a:spAutoFit/>
          </a:bodyPr>
          <a:p>
            <a:r>
              <a:rPr lang="en-US" sz="2800" b="1" i="1" spc="-5" dirty="0">
                <a:latin typeface="Times New Roman" panose="02020603050405020304"/>
                <a:cs typeface="Times New Roman" panose="02020603050405020304"/>
                <a:sym typeface="+mn-ea"/>
              </a:rPr>
              <a:t>y</a:t>
            </a:r>
            <a:r>
              <a:rPr sz="2800" b="1" i="1" spc="-7" baseline="-21000" dirty="0">
                <a:latin typeface="Times New Roman" panose="02020603050405020304"/>
                <a:cs typeface="Times New Roman" panose="02020603050405020304"/>
                <a:sym typeface="+mn-ea"/>
              </a:rPr>
              <a:t>m</a:t>
            </a:r>
            <a:r>
              <a:rPr lang="en-US" sz="2800" b="1" i="1" spc="-7" baseline="-21000" dirty="0">
                <a:latin typeface="Times New Roman" panose="02020603050405020304"/>
                <a:cs typeface="Times New Roman" panose="02020603050405020304"/>
                <a:sym typeface="+mn-ea"/>
              </a:rPr>
              <a:t>-1</a:t>
            </a:r>
            <a:endParaRPr lang="en-US" sz="2800" b="1" i="1" spc="-7" baseline="-21000" dirty="0">
              <a:latin typeface="Times New Roman" panose="02020603050405020304"/>
              <a:cs typeface="Times New Roman" panose="02020603050405020304"/>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6"/>
                                        </p:tgtEl>
                                        <p:attrNameLst>
                                          <p:attrName>style.visibility</p:attrName>
                                        </p:attrNameLst>
                                      </p:cBhvr>
                                      <p:to>
                                        <p:strVal val="visible"/>
                                      </p:to>
                                    </p:set>
                                    <p:anim calcmode="lin" valueType="num">
                                      <p:cBhvr additive="base">
                                        <p:cTn id="7" dur="500" fill="hold"/>
                                        <p:tgtEl>
                                          <p:spTgt spid="66"/>
                                        </p:tgtEl>
                                        <p:attrNameLst>
                                          <p:attrName>ppt_x</p:attrName>
                                        </p:attrNameLst>
                                      </p:cBhvr>
                                      <p:tavLst>
                                        <p:tav tm="0">
                                          <p:val>
                                            <p:strVal val="#ppt_x"/>
                                          </p:val>
                                        </p:tav>
                                        <p:tav tm="100000">
                                          <p:val>
                                            <p:strVal val="#ppt_x"/>
                                          </p:val>
                                        </p:tav>
                                      </p:tavLst>
                                    </p:anim>
                                    <p:anim calcmode="lin" valueType="num">
                                      <p:cBhvr additive="base">
                                        <p:cTn id="8" dur="500" fill="hold"/>
                                        <p:tgtEl>
                                          <p:spTgt spid="6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1"/>
                                        </p:tgtEl>
                                        <p:attrNameLst>
                                          <p:attrName>style.visibility</p:attrName>
                                        </p:attrNameLst>
                                      </p:cBhvr>
                                      <p:to>
                                        <p:strVal val="visible"/>
                                      </p:to>
                                    </p:set>
                                    <p:anim calcmode="lin" valueType="num">
                                      <p:cBhvr additive="base">
                                        <p:cTn id="11" dur="500" fill="hold"/>
                                        <p:tgtEl>
                                          <p:spTgt spid="71"/>
                                        </p:tgtEl>
                                        <p:attrNameLst>
                                          <p:attrName>ppt_x</p:attrName>
                                        </p:attrNameLst>
                                      </p:cBhvr>
                                      <p:tavLst>
                                        <p:tav tm="0">
                                          <p:val>
                                            <p:strVal val="#ppt_x"/>
                                          </p:val>
                                        </p:tav>
                                        <p:tav tm="100000">
                                          <p:val>
                                            <p:strVal val="#ppt_x"/>
                                          </p:val>
                                        </p:tav>
                                      </p:tavLst>
                                    </p:anim>
                                    <p:anim calcmode="lin" valueType="num">
                                      <p:cBhvr additive="base">
                                        <p:cTn id="12" dur="500" fill="hold"/>
                                        <p:tgtEl>
                                          <p:spTgt spid="7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3"/>
                                        </p:tgtEl>
                                        <p:attrNameLst>
                                          <p:attrName>style.visibility</p:attrName>
                                        </p:attrNameLst>
                                      </p:cBhvr>
                                      <p:to>
                                        <p:strVal val="visible"/>
                                      </p:to>
                                    </p:set>
                                    <p:anim calcmode="lin" valueType="num">
                                      <p:cBhvr additive="base">
                                        <p:cTn id="15" dur="500" fill="hold"/>
                                        <p:tgtEl>
                                          <p:spTgt spid="73"/>
                                        </p:tgtEl>
                                        <p:attrNameLst>
                                          <p:attrName>ppt_x</p:attrName>
                                        </p:attrNameLst>
                                      </p:cBhvr>
                                      <p:tavLst>
                                        <p:tav tm="0">
                                          <p:val>
                                            <p:strVal val="#ppt_x"/>
                                          </p:val>
                                        </p:tav>
                                        <p:tav tm="100000">
                                          <p:val>
                                            <p:strVal val="#ppt_x"/>
                                          </p:val>
                                        </p:tav>
                                      </p:tavLst>
                                    </p:anim>
                                    <p:anim calcmode="lin" valueType="num">
                                      <p:cBhvr additive="base">
                                        <p:cTn id="16" dur="500" fill="hold"/>
                                        <p:tgtEl>
                                          <p:spTgt spid="7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4"/>
                                        </p:tgtEl>
                                        <p:attrNameLst>
                                          <p:attrName>style.visibility</p:attrName>
                                        </p:attrNameLst>
                                      </p:cBhvr>
                                      <p:to>
                                        <p:strVal val="visible"/>
                                      </p:to>
                                    </p:set>
                                    <p:anim calcmode="lin" valueType="num">
                                      <p:cBhvr additive="base">
                                        <p:cTn id="19" dur="500" fill="hold"/>
                                        <p:tgtEl>
                                          <p:spTgt spid="64"/>
                                        </p:tgtEl>
                                        <p:attrNameLst>
                                          <p:attrName>ppt_x</p:attrName>
                                        </p:attrNameLst>
                                      </p:cBhvr>
                                      <p:tavLst>
                                        <p:tav tm="0">
                                          <p:val>
                                            <p:strVal val="#ppt_x"/>
                                          </p:val>
                                        </p:tav>
                                        <p:tav tm="100000">
                                          <p:val>
                                            <p:strVal val="#ppt_x"/>
                                          </p:val>
                                        </p:tav>
                                      </p:tavLst>
                                    </p:anim>
                                    <p:anim calcmode="lin" valueType="num">
                                      <p:cBhvr additive="base">
                                        <p:cTn id="20" dur="500" fill="hold"/>
                                        <p:tgtEl>
                                          <p:spTgt spid="6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xit" presetSubtype="4" fill="hold" grpId="0" nodeType="clickEffect">
                                  <p:stCondLst>
                                    <p:cond delay="0"/>
                                  </p:stCondLst>
                                  <p:childTnLst>
                                    <p:anim calcmode="lin" valueType="num">
                                      <p:cBhvr additive="base">
                                        <p:cTn id="24" dur="500"/>
                                        <p:tgtEl>
                                          <p:spTgt spid="63"/>
                                        </p:tgtEl>
                                        <p:attrNameLst>
                                          <p:attrName>ppt_x</p:attrName>
                                        </p:attrNameLst>
                                      </p:cBhvr>
                                      <p:tavLst>
                                        <p:tav tm="0">
                                          <p:val>
                                            <p:strVal val="ppt_x"/>
                                          </p:val>
                                        </p:tav>
                                        <p:tav tm="100000">
                                          <p:val>
                                            <p:strVal val="ppt_x"/>
                                          </p:val>
                                        </p:tav>
                                      </p:tavLst>
                                    </p:anim>
                                    <p:anim calcmode="lin" valueType="num">
                                      <p:cBhvr additive="base">
                                        <p:cTn id="25" dur="500"/>
                                        <p:tgtEl>
                                          <p:spTgt spid="63"/>
                                        </p:tgtEl>
                                        <p:attrNameLst>
                                          <p:attrName>ppt_y</p:attrName>
                                        </p:attrNameLst>
                                      </p:cBhvr>
                                      <p:tavLst>
                                        <p:tav tm="0">
                                          <p:val>
                                            <p:strVal val="ppt_y"/>
                                          </p:val>
                                        </p:tav>
                                        <p:tav tm="100000">
                                          <p:val>
                                            <p:strVal val="1+ppt_h/2"/>
                                          </p:val>
                                        </p:tav>
                                      </p:tavLst>
                                    </p:anim>
                                    <p:set>
                                      <p:cBhvr>
                                        <p:cTn id="26" dur="1" fill="hold">
                                          <p:stCondLst>
                                            <p:cond delay="499"/>
                                          </p:stCondLst>
                                        </p:cTn>
                                        <p:tgtEl>
                                          <p:spTgt spid="63"/>
                                        </p:tgtEl>
                                        <p:attrNameLst>
                                          <p:attrName>style.visibility</p:attrName>
                                        </p:attrNameLst>
                                      </p:cBhvr>
                                      <p:to>
                                        <p:strVal val="hidden"/>
                                      </p:to>
                                    </p:set>
                                  </p:childTnLst>
                                </p:cTn>
                              </p:par>
                              <p:par>
                                <p:cTn id="27" presetID="2" presetClass="exit" presetSubtype="4" fill="hold" grpId="1" nodeType="withEffect">
                                  <p:stCondLst>
                                    <p:cond delay="0"/>
                                  </p:stCondLst>
                                  <p:childTnLst>
                                    <p:anim calcmode="lin" valueType="num">
                                      <p:cBhvr additive="base">
                                        <p:cTn id="28" dur="500"/>
                                        <p:tgtEl>
                                          <p:spTgt spid="64"/>
                                        </p:tgtEl>
                                        <p:attrNameLst>
                                          <p:attrName>ppt_x</p:attrName>
                                        </p:attrNameLst>
                                      </p:cBhvr>
                                      <p:tavLst>
                                        <p:tav tm="0">
                                          <p:val>
                                            <p:strVal val="ppt_x"/>
                                          </p:val>
                                        </p:tav>
                                        <p:tav tm="100000">
                                          <p:val>
                                            <p:strVal val="ppt_x"/>
                                          </p:val>
                                        </p:tav>
                                      </p:tavLst>
                                    </p:anim>
                                    <p:anim calcmode="lin" valueType="num">
                                      <p:cBhvr additive="base">
                                        <p:cTn id="29" dur="500"/>
                                        <p:tgtEl>
                                          <p:spTgt spid="64"/>
                                        </p:tgtEl>
                                        <p:attrNameLst>
                                          <p:attrName>ppt_y</p:attrName>
                                        </p:attrNameLst>
                                      </p:cBhvr>
                                      <p:tavLst>
                                        <p:tav tm="0">
                                          <p:val>
                                            <p:strVal val="ppt_y"/>
                                          </p:val>
                                        </p:tav>
                                        <p:tav tm="100000">
                                          <p:val>
                                            <p:strVal val="1+ppt_h/2"/>
                                          </p:val>
                                        </p:tav>
                                      </p:tavLst>
                                    </p:anim>
                                    <p:set>
                                      <p:cBhvr>
                                        <p:cTn id="30" dur="1" fill="hold">
                                          <p:stCondLst>
                                            <p:cond delay="499"/>
                                          </p:stCondLst>
                                        </p:cTn>
                                        <p:tgtEl>
                                          <p:spTgt spid="64"/>
                                        </p:tgtEl>
                                        <p:attrNameLst>
                                          <p:attrName>style.visibility</p:attrName>
                                        </p:attrNameLst>
                                      </p:cBhvr>
                                      <p:to>
                                        <p:strVal val="hidden"/>
                                      </p:to>
                                    </p:set>
                                  </p:childTnLst>
                                </p:cTn>
                              </p:par>
                              <p:par>
                                <p:cTn id="31" presetID="2" presetClass="exit" presetSubtype="4" fill="hold" grpId="0" nodeType="withEffect">
                                  <p:stCondLst>
                                    <p:cond delay="0"/>
                                  </p:stCondLst>
                                  <p:childTnLst>
                                    <p:anim calcmode="lin" valueType="num">
                                      <p:cBhvr additive="base">
                                        <p:cTn id="32" dur="500"/>
                                        <p:tgtEl>
                                          <p:spTgt spid="65"/>
                                        </p:tgtEl>
                                        <p:attrNameLst>
                                          <p:attrName>ppt_x</p:attrName>
                                        </p:attrNameLst>
                                      </p:cBhvr>
                                      <p:tavLst>
                                        <p:tav tm="0">
                                          <p:val>
                                            <p:strVal val="ppt_x"/>
                                          </p:val>
                                        </p:tav>
                                        <p:tav tm="100000">
                                          <p:val>
                                            <p:strVal val="ppt_x"/>
                                          </p:val>
                                        </p:tav>
                                      </p:tavLst>
                                    </p:anim>
                                    <p:anim calcmode="lin" valueType="num">
                                      <p:cBhvr additive="base">
                                        <p:cTn id="33" dur="500"/>
                                        <p:tgtEl>
                                          <p:spTgt spid="65"/>
                                        </p:tgtEl>
                                        <p:attrNameLst>
                                          <p:attrName>ppt_y</p:attrName>
                                        </p:attrNameLst>
                                      </p:cBhvr>
                                      <p:tavLst>
                                        <p:tav tm="0">
                                          <p:val>
                                            <p:strVal val="ppt_y"/>
                                          </p:val>
                                        </p:tav>
                                        <p:tav tm="100000">
                                          <p:val>
                                            <p:strVal val="1+ppt_h/2"/>
                                          </p:val>
                                        </p:tav>
                                      </p:tavLst>
                                    </p:anim>
                                    <p:set>
                                      <p:cBhvr>
                                        <p:cTn id="34" dur="1" fill="hold">
                                          <p:stCondLst>
                                            <p:cond delay="499"/>
                                          </p:stCondLst>
                                        </p:cTn>
                                        <p:tgtEl>
                                          <p:spTgt spid="65"/>
                                        </p:tgtEl>
                                        <p:attrNameLst>
                                          <p:attrName>style.visibility</p:attrName>
                                        </p:attrNameLst>
                                      </p:cBhvr>
                                      <p:to>
                                        <p:strVal val="hidden"/>
                                      </p:to>
                                    </p:set>
                                  </p:childTnLst>
                                </p:cTn>
                              </p:par>
                              <p:par>
                                <p:cTn id="35" presetID="2" presetClass="exit" presetSubtype="4" fill="hold" grpId="1" nodeType="withEffect">
                                  <p:stCondLst>
                                    <p:cond delay="0"/>
                                  </p:stCondLst>
                                  <p:childTnLst>
                                    <p:anim calcmode="lin" valueType="num">
                                      <p:cBhvr additive="base">
                                        <p:cTn id="36" dur="500"/>
                                        <p:tgtEl>
                                          <p:spTgt spid="66"/>
                                        </p:tgtEl>
                                        <p:attrNameLst>
                                          <p:attrName>ppt_x</p:attrName>
                                        </p:attrNameLst>
                                      </p:cBhvr>
                                      <p:tavLst>
                                        <p:tav tm="0">
                                          <p:val>
                                            <p:strVal val="ppt_x"/>
                                          </p:val>
                                        </p:tav>
                                        <p:tav tm="100000">
                                          <p:val>
                                            <p:strVal val="ppt_x"/>
                                          </p:val>
                                        </p:tav>
                                      </p:tavLst>
                                    </p:anim>
                                    <p:anim calcmode="lin" valueType="num">
                                      <p:cBhvr additive="base">
                                        <p:cTn id="37" dur="500"/>
                                        <p:tgtEl>
                                          <p:spTgt spid="66"/>
                                        </p:tgtEl>
                                        <p:attrNameLst>
                                          <p:attrName>ppt_y</p:attrName>
                                        </p:attrNameLst>
                                      </p:cBhvr>
                                      <p:tavLst>
                                        <p:tav tm="0">
                                          <p:val>
                                            <p:strVal val="ppt_y"/>
                                          </p:val>
                                        </p:tav>
                                        <p:tav tm="100000">
                                          <p:val>
                                            <p:strVal val="1+ppt_h/2"/>
                                          </p:val>
                                        </p:tav>
                                      </p:tavLst>
                                    </p:anim>
                                    <p:set>
                                      <p:cBhvr>
                                        <p:cTn id="38" dur="1" fill="hold">
                                          <p:stCondLst>
                                            <p:cond delay="499"/>
                                          </p:stCondLst>
                                        </p:cTn>
                                        <p:tgtEl>
                                          <p:spTgt spid="66"/>
                                        </p:tgtEl>
                                        <p:attrNameLst>
                                          <p:attrName>style.visibility</p:attrName>
                                        </p:attrNameLst>
                                      </p:cBhvr>
                                      <p:to>
                                        <p:strVal val="hidden"/>
                                      </p:to>
                                    </p:set>
                                  </p:childTnLst>
                                </p:cTn>
                              </p:par>
                              <p:par>
                                <p:cTn id="39" presetID="2" presetClass="exit" presetSubtype="4" fill="hold" grpId="0" nodeType="withEffect">
                                  <p:stCondLst>
                                    <p:cond delay="0"/>
                                  </p:stCondLst>
                                  <p:childTnLst>
                                    <p:anim calcmode="lin" valueType="num">
                                      <p:cBhvr additive="base">
                                        <p:cTn id="40" dur="500"/>
                                        <p:tgtEl>
                                          <p:spTgt spid="67"/>
                                        </p:tgtEl>
                                        <p:attrNameLst>
                                          <p:attrName>ppt_x</p:attrName>
                                        </p:attrNameLst>
                                      </p:cBhvr>
                                      <p:tavLst>
                                        <p:tav tm="0">
                                          <p:val>
                                            <p:strVal val="ppt_x"/>
                                          </p:val>
                                        </p:tav>
                                        <p:tav tm="100000">
                                          <p:val>
                                            <p:strVal val="ppt_x"/>
                                          </p:val>
                                        </p:tav>
                                      </p:tavLst>
                                    </p:anim>
                                    <p:anim calcmode="lin" valueType="num">
                                      <p:cBhvr additive="base">
                                        <p:cTn id="41" dur="500"/>
                                        <p:tgtEl>
                                          <p:spTgt spid="67"/>
                                        </p:tgtEl>
                                        <p:attrNameLst>
                                          <p:attrName>ppt_y</p:attrName>
                                        </p:attrNameLst>
                                      </p:cBhvr>
                                      <p:tavLst>
                                        <p:tav tm="0">
                                          <p:val>
                                            <p:strVal val="ppt_y"/>
                                          </p:val>
                                        </p:tav>
                                        <p:tav tm="100000">
                                          <p:val>
                                            <p:strVal val="1+ppt_h/2"/>
                                          </p:val>
                                        </p:tav>
                                      </p:tavLst>
                                    </p:anim>
                                    <p:set>
                                      <p:cBhvr>
                                        <p:cTn id="42" dur="1" fill="hold">
                                          <p:stCondLst>
                                            <p:cond delay="499"/>
                                          </p:stCondLst>
                                        </p:cTn>
                                        <p:tgtEl>
                                          <p:spTgt spid="67"/>
                                        </p:tgtEl>
                                        <p:attrNameLst>
                                          <p:attrName>style.visibility</p:attrName>
                                        </p:attrNameLst>
                                      </p:cBhvr>
                                      <p:to>
                                        <p:strVal val="hidden"/>
                                      </p:to>
                                    </p:set>
                                  </p:childTnLst>
                                </p:cTn>
                              </p:par>
                              <p:par>
                                <p:cTn id="43" presetID="2" presetClass="exit" presetSubtype="4" fill="hold" grpId="0" nodeType="withEffect">
                                  <p:stCondLst>
                                    <p:cond delay="0"/>
                                  </p:stCondLst>
                                  <p:childTnLst>
                                    <p:anim calcmode="lin" valueType="num">
                                      <p:cBhvr additive="base">
                                        <p:cTn id="44" dur="500"/>
                                        <p:tgtEl>
                                          <p:spTgt spid="68"/>
                                        </p:tgtEl>
                                        <p:attrNameLst>
                                          <p:attrName>ppt_x</p:attrName>
                                        </p:attrNameLst>
                                      </p:cBhvr>
                                      <p:tavLst>
                                        <p:tav tm="0">
                                          <p:val>
                                            <p:strVal val="ppt_x"/>
                                          </p:val>
                                        </p:tav>
                                        <p:tav tm="100000">
                                          <p:val>
                                            <p:strVal val="ppt_x"/>
                                          </p:val>
                                        </p:tav>
                                      </p:tavLst>
                                    </p:anim>
                                    <p:anim calcmode="lin" valueType="num">
                                      <p:cBhvr additive="base">
                                        <p:cTn id="45" dur="500"/>
                                        <p:tgtEl>
                                          <p:spTgt spid="68"/>
                                        </p:tgtEl>
                                        <p:attrNameLst>
                                          <p:attrName>ppt_y</p:attrName>
                                        </p:attrNameLst>
                                      </p:cBhvr>
                                      <p:tavLst>
                                        <p:tav tm="0">
                                          <p:val>
                                            <p:strVal val="ppt_y"/>
                                          </p:val>
                                        </p:tav>
                                        <p:tav tm="100000">
                                          <p:val>
                                            <p:strVal val="1+ppt_h/2"/>
                                          </p:val>
                                        </p:tav>
                                      </p:tavLst>
                                    </p:anim>
                                    <p:set>
                                      <p:cBhvr>
                                        <p:cTn id="46" dur="1" fill="hold">
                                          <p:stCondLst>
                                            <p:cond delay="499"/>
                                          </p:stCondLst>
                                        </p:cTn>
                                        <p:tgtEl>
                                          <p:spTgt spid="68"/>
                                        </p:tgtEl>
                                        <p:attrNameLst>
                                          <p:attrName>style.visibility</p:attrName>
                                        </p:attrNameLst>
                                      </p:cBhvr>
                                      <p:to>
                                        <p:strVal val="hidden"/>
                                      </p:to>
                                    </p:set>
                                  </p:childTnLst>
                                </p:cTn>
                              </p:par>
                              <p:par>
                                <p:cTn id="47" presetID="2" presetClass="exit" presetSubtype="4" fill="hold" grpId="0" nodeType="withEffect">
                                  <p:stCondLst>
                                    <p:cond delay="0"/>
                                  </p:stCondLst>
                                  <p:childTnLst>
                                    <p:anim calcmode="lin" valueType="num">
                                      <p:cBhvr additive="base">
                                        <p:cTn id="48" dur="500"/>
                                        <p:tgtEl>
                                          <p:spTgt spid="69"/>
                                        </p:tgtEl>
                                        <p:attrNameLst>
                                          <p:attrName>ppt_x</p:attrName>
                                        </p:attrNameLst>
                                      </p:cBhvr>
                                      <p:tavLst>
                                        <p:tav tm="0">
                                          <p:val>
                                            <p:strVal val="ppt_x"/>
                                          </p:val>
                                        </p:tav>
                                        <p:tav tm="100000">
                                          <p:val>
                                            <p:strVal val="ppt_x"/>
                                          </p:val>
                                        </p:tav>
                                      </p:tavLst>
                                    </p:anim>
                                    <p:anim calcmode="lin" valueType="num">
                                      <p:cBhvr additive="base">
                                        <p:cTn id="49" dur="500"/>
                                        <p:tgtEl>
                                          <p:spTgt spid="69"/>
                                        </p:tgtEl>
                                        <p:attrNameLst>
                                          <p:attrName>ppt_y</p:attrName>
                                        </p:attrNameLst>
                                      </p:cBhvr>
                                      <p:tavLst>
                                        <p:tav tm="0">
                                          <p:val>
                                            <p:strVal val="ppt_y"/>
                                          </p:val>
                                        </p:tav>
                                        <p:tav tm="100000">
                                          <p:val>
                                            <p:strVal val="1+ppt_h/2"/>
                                          </p:val>
                                        </p:tav>
                                      </p:tavLst>
                                    </p:anim>
                                    <p:set>
                                      <p:cBhvr>
                                        <p:cTn id="50" dur="1" fill="hold">
                                          <p:stCondLst>
                                            <p:cond delay="499"/>
                                          </p:stCondLst>
                                        </p:cTn>
                                        <p:tgtEl>
                                          <p:spTgt spid="69"/>
                                        </p:tgtEl>
                                        <p:attrNameLst>
                                          <p:attrName>style.visibility</p:attrName>
                                        </p:attrNameLst>
                                      </p:cBhvr>
                                      <p:to>
                                        <p:strVal val="hidden"/>
                                      </p:to>
                                    </p:set>
                                  </p:childTnLst>
                                </p:cTn>
                              </p:par>
                              <p:par>
                                <p:cTn id="51" presetID="2" presetClass="exit" presetSubtype="4" fill="hold" grpId="1" nodeType="withEffect">
                                  <p:stCondLst>
                                    <p:cond delay="0"/>
                                  </p:stCondLst>
                                  <p:childTnLst>
                                    <p:anim calcmode="lin" valueType="num">
                                      <p:cBhvr additive="base">
                                        <p:cTn id="52" dur="500"/>
                                        <p:tgtEl>
                                          <p:spTgt spid="71"/>
                                        </p:tgtEl>
                                        <p:attrNameLst>
                                          <p:attrName>ppt_x</p:attrName>
                                        </p:attrNameLst>
                                      </p:cBhvr>
                                      <p:tavLst>
                                        <p:tav tm="0">
                                          <p:val>
                                            <p:strVal val="ppt_x"/>
                                          </p:val>
                                        </p:tav>
                                        <p:tav tm="100000">
                                          <p:val>
                                            <p:strVal val="ppt_x"/>
                                          </p:val>
                                        </p:tav>
                                      </p:tavLst>
                                    </p:anim>
                                    <p:anim calcmode="lin" valueType="num">
                                      <p:cBhvr additive="base">
                                        <p:cTn id="53" dur="500"/>
                                        <p:tgtEl>
                                          <p:spTgt spid="71"/>
                                        </p:tgtEl>
                                        <p:attrNameLst>
                                          <p:attrName>ppt_y</p:attrName>
                                        </p:attrNameLst>
                                      </p:cBhvr>
                                      <p:tavLst>
                                        <p:tav tm="0">
                                          <p:val>
                                            <p:strVal val="ppt_y"/>
                                          </p:val>
                                        </p:tav>
                                        <p:tav tm="100000">
                                          <p:val>
                                            <p:strVal val="1+ppt_h/2"/>
                                          </p:val>
                                        </p:tav>
                                      </p:tavLst>
                                    </p:anim>
                                    <p:set>
                                      <p:cBhvr>
                                        <p:cTn id="54" dur="1" fill="hold">
                                          <p:stCondLst>
                                            <p:cond delay="499"/>
                                          </p:stCondLst>
                                        </p:cTn>
                                        <p:tgtEl>
                                          <p:spTgt spid="71"/>
                                        </p:tgtEl>
                                        <p:attrNameLst>
                                          <p:attrName>style.visibility</p:attrName>
                                        </p:attrNameLst>
                                      </p:cBhvr>
                                      <p:to>
                                        <p:strVal val="hidden"/>
                                      </p:to>
                                    </p:set>
                                  </p:childTnLst>
                                </p:cTn>
                              </p:par>
                              <p:par>
                                <p:cTn id="55" presetID="2" presetClass="exit" presetSubtype="4" fill="hold" grpId="1" nodeType="withEffect">
                                  <p:stCondLst>
                                    <p:cond delay="0"/>
                                  </p:stCondLst>
                                  <p:childTnLst>
                                    <p:anim calcmode="lin" valueType="num">
                                      <p:cBhvr additive="base">
                                        <p:cTn id="56" dur="500"/>
                                        <p:tgtEl>
                                          <p:spTgt spid="73"/>
                                        </p:tgtEl>
                                        <p:attrNameLst>
                                          <p:attrName>ppt_x</p:attrName>
                                        </p:attrNameLst>
                                      </p:cBhvr>
                                      <p:tavLst>
                                        <p:tav tm="0">
                                          <p:val>
                                            <p:strVal val="ppt_x"/>
                                          </p:val>
                                        </p:tav>
                                        <p:tav tm="100000">
                                          <p:val>
                                            <p:strVal val="ppt_x"/>
                                          </p:val>
                                        </p:tav>
                                      </p:tavLst>
                                    </p:anim>
                                    <p:anim calcmode="lin" valueType="num">
                                      <p:cBhvr additive="base">
                                        <p:cTn id="57" dur="500"/>
                                        <p:tgtEl>
                                          <p:spTgt spid="73"/>
                                        </p:tgtEl>
                                        <p:attrNameLst>
                                          <p:attrName>ppt_y</p:attrName>
                                        </p:attrNameLst>
                                      </p:cBhvr>
                                      <p:tavLst>
                                        <p:tav tm="0">
                                          <p:val>
                                            <p:strVal val="ppt_y"/>
                                          </p:val>
                                        </p:tav>
                                        <p:tav tm="100000">
                                          <p:val>
                                            <p:strVal val="1+ppt_h/2"/>
                                          </p:val>
                                        </p:tav>
                                      </p:tavLst>
                                    </p:anim>
                                    <p:set>
                                      <p:cBhvr>
                                        <p:cTn id="58" dur="1" fill="hold">
                                          <p:stCondLst>
                                            <p:cond delay="499"/>
                                          </p:stCondLst>
                                        </p:cTn>
                                        <p:tgtEl>
                                          <p:spTgt spid="73"/>
                                        </p:tgtEl>
                                        <p:attrNameLst>
                                          <p:attrName>style.visibility</p:attrName>
                                        </p:attrNameLst>
                                      </p:cBhvr>
                                      <p:to>
                                        <p:strVal val="hidden"/>
                                      </p:to>
                                    </p:set>
                                  </p:childTnLst>
                                </p:cTn>
                              </p:par>
                              <p:par>
                                <p:cTn id="59" presetID="2" presetClass="exit" presetSubtype="4" fill="hold" grpId="0" nodeType="withEffect">
                                  <p:stCondLst>
                                    <p:cond delay="0"/>
                                  </p:stCondLst>
                                  <p:childTnLst>
                                    <p:anim calcmode="lin" valueType="num">
                                      <p:cBhvr additive="base">
                                        <p:cTn id="60" dur="500"/>
                                        <p:tgtEl>
                                          <p:spTgt spid="74"/>
                                        </p:tgtEl>
                                        <p:attrNameLst>
                                          <p:attrName>ppt_x</p:attrName>
                                        </p:attrNameLst>
                                      </p:cBhvr>
                                      <p:tavLst>
                                        <p:tav tm="0">
                                          <p:val>
                                            <p:strVal val="ppt_x"/>
                                          </p:val>
                                        </p:tav>
                                        <p:tav tm="100000">
                                          <p:val>
                                            <p:strVal val="ppt_x"/>
                                          </p:val>
                                        </p:tav>
                                      </p:tavLst>
                                    </p:anim>
                                    <p:anim calcmode="lin" valueType="num">
                                      <p:cBhvr additive="base">
                                        <p:cTn id="61" dur="500"/>
                                        <p:tgtEl>
                                          <p:spTgt spid="74"/>
                                        </p:tgtEl>
                                        <p:attrNameLst>
                                          <p:attrName>ppt_y</p:attrName>
                                        </p:attrNameLst>
                                      </p:cBhvr>
                                      <p:tavLst>
                                        <p:tav tm="0">
                                          <p:val>
                                            <p:strVal val="ppt_y"/>
                                          </p:val>
                                        </p:tav>
                                        <p:tav tm="100000">
                                          <p:val>
                                            <p:strVal val="1+ppt_h/2"/>
                                          </p:val>
                                        </p:tav>
                                      </p:tavLst>
                                    </p:anim>
                                    <p:set>
                                      <p:cBhvr>
                                        <p:cTn id="62" dur="1" fill="hold">
                                          <p:stCondLst>
                                            <p:cond delay="499"/>
                                          </p:stCondLst>
                                        </p:cTn>
                                        <p:tgtEl>
                                          <p:spTgt spid="74"/>
                                        </p:tgtEl>
                                        <p:attrNameLst>
                                          <p:attrName>style.visibility</p:attrName>
                                        </p:attrNameLst>
                                      </p:cBhvr>
                                      <p:to>
                                        <p:strVal val="hidden"/>
                                      </p:to>
                                    </p:set>
                                  </p:childTnLst>
                                </p:cTn>
                              </p:par>
                              <p:par>
                                <p:cTn id="63" presetID="2" presetClass="exit" presetSubtype="4" fill="hold" grpId="0" nodeType="withEffect">
                                  <p:stCondLst>
                                    <p:cond delay="0"/>
                                  </p:stCondLst>
                                  <p:childTnLst>
                                    <p:anim calcmode="lin" valueType="num">
                                      <p:cBhvr additive="base">
                                        <p:cTn id="64" dur="500"/>
                                        <p:tgtEl>
                                          <p:spTgt spid="75"/>
                                        </p:tgtEl>
                                        <p:attrNameLst>
                                          <p:attrName>ppt_x</p:attrName>
                                        </p:attrNameLst>
                                      </p:cBhvr>
                                      <p:tavLst>
                                        <p:tav tm="0">
                                          <p:val>
                                            <p:strVal val="ppt_x"/>
                                          </p:val>
                                        </p:tav>
                                        <p:tav tm="100000">
                                          <p:val>
                                            <p:strVal val="ppt_x"/>
                                          </p:val>
                                        </p:tav>
                                      </p:tavLst>
                                    </p:anim>
                                    <p:anim calcmode="lin" valueType="num">
                                      <p:cBhvr additive="base">
                                        <p:cTn id="65" dur="500"/>
                                        <p:tgtEl>
                                          <p:spTgt spid="75"/>
                                        </p:tgtEl>
                                        <p:attrNameLst>
                                          <p:attrName>ppt_y</p:attrName>
                                        </p:attrNameLst>
                                      </p:cBhvr>
                                      <p:tavLst>
                                        <p:tav tm="0">
                                          <p:val>
                                            <p:strVal val="ppt_y"/>
                                          </p:val>
                                        </p:tav>
                                        <p:tav tm="100000">
                                          <p:val>
                                            <p:strVal val="1+ppt_h/2"/>
                                          </p:val>
                                        </p:tav>
                                      </p:tavLst>
                                    </p:anim>
                                    <p:set>
                                      <p:cBhvr>
                                        <p:cTn id="66" dur="1" fill="hold">
                                          <p:stCondLst>
                                            <p:cond delay="499"/>
                                          </p:stCondLst>
                                        </p:cTn>
                                        <p:tgtEl>
                                          <p:spTgt spid="75"/>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91"/>
                                        </p:tgtEl>
                                        <p:attrNameLst>
                                          <p:attrName>style.visibility</p:attrName>
                                        </p:attrNameLst>
                                      </p:cBhvr>
                                      <p:to>
                                        <p:strVal val="visible"/>
                                      </p:to>
                                    </p:set>
                                    <p:anim calcmode="lin" valueType="num">
                                      <p:cBhvr additive="base">
                                        <p:cTn id="71" dur="500" fill="hold"/>
                                        <p:tgtEl>
                                          <p:spTgt spid="91"/>
                                        </p:tgtEl>
                                        <p:attrNameLst>
                                          <p:attrName>ppt_x</p:attrName>
                                        </p:attrNameLst>
                                      </p:cBhvr>
                                      <p:tavLst>
                                        <p:tav tm="0">
                                          <p:val>
                                            <p:strVal val="#ppt_x"/>
                                          </p:val>
                                        </p:tav>
                                        <p:tav tm="100000">
                                          <p:val>
                                            <p:strVal val="#ppt_x"/>
                                          </p:val>
                                        </p:tav>
                                      </p:tavLst>
                                    </p:anim>
                                    <p:anim calcmode="lin" valueType="num">
                                      <p:cBhvr additive="base">
                                        <p:cTn id="72" dur="500" fill="hold"/>
                                        <p:tgtEl>
                                          <p:spTgt spid="91"/>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92"/>
                                        </p:tgtEl>
                                        <p:attrNameLst>
                                          <p:attrName>style.visibility</p:attrName>
                                        </p:attrNameLst>
                                      </p:cBhvr>
                                      <p:to>
                                        <p:strVal val="visible"/>
                                      </p:to>
                                    </p:set>
                                    <p:anim calcmode="lin" valueType="num">
                                      <p:cBhvr additive="base">
                                        <p:cTn id="75" dur="500" fill="hold"/>
                                        <p:tgtEl>
                                          <p:spTgt spid="92"/>
                                        </p:tgtEl>
                                        <p:attrNameLst>
                                          <p:attrName>ppt_x</p:attrName>
                                        </p:attrNameLst>
                                      </p:cBhvr>
                                      <p:tavLst>
                                        <p:tav tm="0">
                                          <p:val>
                                            <p:strVal val="#ppt_x"/>
                                          </p:val>
                                        </p:tav>
                                        <p:tav tm="100000">
                                          <p:val>
                                            <p:strVal val="#ppt_x"/>
                                          </p:val>
                                        </p:tav>
                                      </p:tavLst>
                                    </p:anim>
                                    <p:anim calcmode="lin" valueType="num">
                                      <p:cBhvr additive="base">
                                        <p:cTn id="76" dur="500" fill="hold"/>
                                        <p:tgtEl>
                                          <p:spTgt spid="92"/>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93"/>
                                        </p:tgtEl>
                                        <p:attrNameLst>
                                          <p:attrName>style.visibility</p:attrName>
                                        </p:attrNameLst>
                                      </p:cBhvr>
                                      <p:to>
                                        <p:strVal val="visible"/>
                                      </p:to>
                                    </p:set>
                                    <p:anim calcmode="lin" valueType="num">
                                      <p:cBhvr additive="base">
                                        <p:cTn id="79" dur="500" fill="hold"/>
                                        <p:tgtEl>
                                          <p:spTgt spid="93"/>
                                        </p:tgtEl>
                                        <p:attrNameLst>
                                          <p:attrName>ppt_x</p:attrName>
                                        </p:attrNameLst>
                                      </p:cBhvr>
                                      <p:tavLst>
                                        <p:tav tm="0">
                                          <p:val>
                                            <p:strVal val="#ppt_x"/>
                                          </p:val>
                                        </p:tav>
                                        <p:tav tm="100000">
                                          <p:val>
                                            <p:strVal val="#ppt_x"/>
                                          </p:val>
                                        </p:tav>
                                      </p:tavLst>
                                    </p:anim>
                                    <p:anim calcmode="lin" valueType="num">
                                      <p:cBhvr additive="base">
                                        <p:cTn id="80" dur="500" fill="hold"/>
                                        <p:tgtEl>
                                          <p:spTgt spid="93"/>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94"/>
                                        </p:tgtEl>
                                        <p:attrNameLst>
                                          <p:attrName>style.visibility</p:attrName>
                                        </p:attrNameLst>
                                      </p:cBhvr>
                                      <p:to>
                                        <p:strVal val="visible"/>
                                      </p:to>
                                    </p:set>
                                    <p:anim calcmode="lin" valueType="num">
                                      <p:cBhvr additive="base">
                                        <p:cTn id="83" dur="500" fill="hold"/>
                                        <p:tgtEl>
                                          <p:spTgt spid="94"/>
                                        </p:tgtEl>
                                        <p:attrNameLst>
                                          <p:attrName>ppt_x</p:attrName>
                                        </p:attrNameLst>
                                      </p:cBhvr>
                                      <p:tavLst>
                                        <p:tav tm="0">
                                          <p:val>
                                            <p:strVal val="#ppt_x"/>
                                          </p:val>
                                        </p:tav>
                                        <p:tav tm="100000">
                                          <p:val>
                                            <p:strVal val="#ppt_x"/>
                                          </p:val>
                                        </p:tav>
                                      </p:tavLst>
                                    </p:anim>
                                    <p:anim calcmode="lin" valueType="num">
                                      <p:cBhvr additive="base">
                                        <p:cTn id="84" dur="500" fill="hold"/>
                                        <p:tgtEl>
                                          <p:spTgt spid="94"/>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95"/>
                                        </p:tgtEl>
                                        <p:attrNameLst>
                                          <p:attrName>style.visibility</p:attrName>
                                        </p:attrNameLst>
                                      </p:cBhvr>
                                      <p:to>
                                        <p:strVal val="visible"/>
                                      </p:to>
                                    </p:set>
                                    <p:anim calcmode="lin" valueType="num">
                                      <p:cBhvr additive="base">
                                        <p:cTn id="87" dur="500" fill="hold"/>
                                        <p:tgtEl>
                                          <p:spTgt spid="95"/>
                                        </p:tgtEl>
                                        <p:attrNameLst>
                                          <p:attrName>ppt_x</p:attrName>
                                        </p:attrNameLst>
                                      </p:cBhvr>
                                      <p:tavLst>
                                        <p:tav tm="0">
                                          <p:val>
                                            <p:strVal val="#ppt_x"/>
                                          </p:val>
                                        </p:tav>
                                        <p:tav tm="100000">
                                          <p:val>
                                            <p:strVal val="#ppt_x"/>
                                          </p:val>
                                        </p:tav>
                                      </p:tavLst>
                                    </p:anim>
                                    <p:anim calcmode="lin" valueType="num">
                                      <p:cBhvr additive="base">
                                        <p:cTn id="88" dur="500" fill="hold"/>
                                        <p:tgtEl>
                                          <p:spTgt spid="95"/>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96"/>
                                        </p:tgtEl>
                                        <p:attrNameLst>
                                          <p:attrName>style.visibility</p:attrName>
                                        </p:attrNameLst>
                                      </p:cBhvr>
                                      <p:to>
                                        <p:strVal val="visible"/>
                                      </p:to>
                                    </p:set>
                                    <p:anim calcmode="lin" valueType="num">
                                      <p:cBhvr additive="base">
                                        <p:cTn id="91" dur="500" fill="hold"/>
                                        <p:tgtEl>
                                          <p:spTgt spid="96"/>
                                        </p:tgtEl>
                                        <p:attrNameLst>
                                          <p:attrName>ppt_x</p:attrName>
                                        </p:attrNameLst>
                                      </p:cBhvr>
                                      <p:tavLst>
                                        <p:tav tm="0">
                                          <p:val>
                                            <p:strVal val="#ppt_x"/>
                                          </p:val>
                                        </p:tav>
                                        <p:tav tm="100000">
                                          <p:val>
                                            <p:strVal val="#ppt_x"/>
                                          </p:val>
                                        </p:tav>
                                      </p:tavLst>
                                    </p:anim>
                                    <p:anim calcmode="lin" valueType="num">
                                      <p:cBhvr additive="base">
                                        <p:cTn id="92" dur="500" fill="hold"/>
                                        <p:tgtEl>
                                          <p:spTgt spid="96"/>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97"/>
                                        </p:tgtEl>
                                        <p:attrNameLst>
                                          <p:attrName>style.visibility</p:attrName>
                                        </p:attrNameLst>
                                      </p:cBhvr>
                                      <p:to>
                                        <p:strVal val="visible"/>
                                      </p:to>
                                    </p:set>
                                    <p:anim calcmode="lin" valueType="num">
                                      <p:cBhvr additive="base">
                                        <p:cTn id="95" dur="500" fill="hold"/>
                                        <p:tgtEl>
                                          <p:spTgt spid="97"/>
                                        </p:tgtEl>
                                        <p:attrNameLst>
                                          <p:attrName>ppt_x</p:attrName>
                                        </p:attrNameLst>
                                      </p:cBhvr>
                                      <p:tavLst>
                                        <p:tav tm="0">
                                          <p:val>
                                            <p:strVal val="#ppt_x"/>
                                          </p:val>
                                        </p:tav>
                                        <p:tav tm="100000">
                                          <p:val>
                                            <p:strVal val="#ppt_x"/>
                                          </p:val>
                                        </p:tav>
                                      </p:tavLst>
                                    </p:anim>
                                    <p:anim calcmode="lin" valueType="num">
                                      <p:cBhvr additive="base">
                                        <p:cTn id="96" dur="500" fill="hold"/>
                                        <p:tgtEl>
                                          <p:spTgt spid="97"/>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0"/>
                                  </p:stCondLst>
                                  <p:childTnLst>
                                    <p:set>
                                      <p:cBhvr>
                                        <p:cTn id="98" dur="1" fill="hold">
                                          <p:stCondLst>
                                            <p:cond delay="0"/>
                                          </p:stCondLst>
                                        </p:cTn>
                                        <p:tgtEl>
                                          <p:spTgt spid="99"/>
                                        </p:tgtEl>
                                        <p:attrNameLst>
                                          <p:attrName>style.visibility</p:attrName>
                                        </p:attrNameLst>
                                      </p:cBhvr>
                                      <p:to>
                                        <p:strVal val="visible"/>
                                      </p:to>
                                    </p:set>
                                    <p:anim calcmode="lin" valueType="num">
                                      <p:cBhvr additive="base">
                                        <p:cTn id="99" dur="500" fill="hold"/>
                                        <p:tgtEl>
                                          <p:spTgt spid="99"/>
                                        </p:tgtEl>
                                        <p:attrNameLst>
                                          <p:attrName>ppt_x</p:attrName>
                                        </p:attrNameLst>
                                      </p:cBhvr>
                                      <p:tavLst>
                                        <p:tav tm="0">
                                          <p:val>
                                            <p:strVal val="#ppt_x"/>
                                          </p:val>
                                        </p:tav>
                                        <p:tav tm="100000">
                                          <p:val>
                                            <p:strVal val="#ppt_x"/>
                                          </p:val>
                                        </p:tav>
                                      </p:tavLst>
                                    </p:anim>
                                    <p:anim calcmode="lin" valueType="num">
                                      <p:cBhvr additive="base">
                                        <p:cTn id="100" dur="500" fill="hold"/>
                                        <p:tgtEl>
                                          <p:spTgt spid="99"/>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102"/>
                                        </p:tgtEl>
                                        <p:attrNameLst>
                                          <p:attrName>style.visibility</p:attrName>
                                        </p:attrNameLst>
                                      </p:cBhvr>
                                      <p:to>
                                        <p:strVal val="visible"/>
                                      </p:to>
                                    </p:set>
                                    <p:anim calcmode="lin" valueType="num">
                                      <p:cBhvr additive="base">
                                        <p:cTn id="103" dur="500" fill="hold"/>
                                        <p:tgtEl>
                                          <p:spTgt spid="102"/>
                                        </p:tgtEl>
                                        <p:attrNameLst>
                                          <p:attrName>ppt_x</p:attrName>
                                        </p:attrNameLst>
                                      </p:cBhvr>
                                      <p:tavLst>
                                        <p:tav tm="0">
                                          <p:val>
                                            <p:strVal val="#ppt_x"/>
                                          </p:val>
                                        </p:tav>
                                        <p:tav tm="100000">
                                          <p:val>
                                            <p:strVal val="#ppt_x"/>
                                          </p:val>
                                        </p:tav>
                                      </p:tavLst>
                                    </p:anim>
                                    <p:anim calcmode="lin" valueType="num">
                                      <p:cBhvr additive="base">
                                        <p:cTn id="104" dur="500" fill="hold"/>
                                        <p:tgtEl>
                                          <p:spTgt spid="102"/>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0"/>
                                  </p:stCondLst>
                                  <p:childTnLst>
                                    <p:set>
                                      <p:cBhvr>
                                        <p:cTn id="106" dur="1" fill="hold">
                                          <p:stCondLst>
                                            <p:cond delay="0"/>
                                          </p:stCondLst>
                                        </p:cTn>
                                        <p:tgtEl>
                                          <p:spTgt spid="103"/>
                                        </p:tgtEl>
                                        <p:attrNameLst>
                                          <p:attrName>style.visibility</p:attrName>
                                        </p:attrNameLst>
                                      </p:cBhvr>
                                      <p:to>
                                        <p:strVal val="visible"/>
                                      </p:to>
                                    </p:set>
                                    <p:anim calcmode="lin" valueType="num">
                                      <p:cBhvr additive="base">
                                        <p:cTn id="107" dur="500" fill="hold"/>
                                        <p:tgtEl>
                                          <p:spTgt spid="103"/>
                                        </p:tgtEl>
                                        <p:attrNameLst>
                                          <p:attrName>ppt_x</p:attrName>
                                        </p:attrNameLst>
                                      </p:cBhvr>
                                      <p:tavLst>
                                        <p:tav tm="0">
                                          <p:val>
                                            <p:strVal val="#ppt_x"/>
                                          </p:val>
                                        </p:tav>
                                        <p:tav tm="100000">
                                          <p:val>
                                            <p:strVal val="#ppt_x"/>
                                          </p:val>
                                        </p:tav>
                                      </p:tavLst>
                                    </p:anim>
                                    <p:anim calcmode="lin" valueType="num">
                                      <p:cBhvr additive="base">
                                        <p:cTn id="108" dur="500" fill="hold"/>
                                        <p:tgtEl>
                                          <p:spTgt spid="103"/>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0"/>
                                  </p:stCondLst>
                                  <p:childTnLst>
                                    <p:set>
                                      <p:cBhvr>
                                        <p:cTn id="110" dur="1" fill="hold">
                                          <p:stCondLst>
                                            <p:cond delay="0"/>
                                          </p:stCondLst>
                                        </p:cTn>
                                        <p:tgtEl>
                                          <p:spTgt spid="104"/>
                                        </p:tgtEl>
                                        <p:attrNameLst>
                                          <p:attrName>style.visibility</p:attrName>
                                        </p:attrNameLst>
                                      </p:cBhvr>
                                      <p:to>
                                        <p:strVal val="visible"/>
                                      </p:to>
                                    </p:set>
                                    <p:anim calcmode="lin" valueType="num">
                                      <p:cBhvr additive="base">
                                        <p:cTn id="111" dur="500" fill="hold"/>
                                        <p:tgtEl>
                                          <p:spTgt spid="104"/>
                                        </p:tgtEl>
                                        <p:attrNameLst>
                                          <p:attrName>ppt_x</p:attrName>
                                        </p:attrNameLst>
                                      </p:cBhvr>
                                      <p:tavLst>
                                        <p:tav tm="0">
                                          <p:val>
                                            <p:strVal val="#ppt_x"/>
                                          </p:val>
                                        </p:tav>
                                        <p:tav tm="100000">
                                          <p:val>
                                            <p:strVal val="#ppt_x"/>
                                          </p:val>
                                        </p:tav>
                                      </p:tavLst>
                                    </p:anim>
                                    <p:anim calcmode="lin" valueType="num">
                                      <p:cBhvr additive="base">
                                        <p:cTn id="112" dur="500" fill="hold"/>
                                        <p:tgtEl>
                                          <p:spTgt spid="10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bldLvl="0" animBg="1"/>
      <p:bldP spid="71" grpId="0" bldLvl="0" animBg="1"/>
      <p:bldP spid="73" grpId="0"/>
      <p:bldP spid="64" grpId="0" bldLvl="0" animBg="1"/>
      <p:bldP spid="63" grpId="0" bldLvl="0" animBg="1"/>
      <p:bldP spid="64" grpId="1" bldLvl="0" animBg="1"/>
      <p:bldP spid="65" grpId="0" bldLvl="0" animBg="1"/>
      <p:bldP spid="66" grpId="1" bldLvl="0" animBg="1"/>
      <p:bldP spid="67" grpId="0" bldLvl="0" animBg="1"/>
      <p:bldP spid="68" grpId="0"/>
      <p:bldP spid="69" grpId="0"/>
      <p:bldP spid="71" grpId="1" bldLvl="0" animBg="1"/>
      <p:bldP spid="73" grpId="1"/>
      <p:bldP spid="74" grpId="0"/>
      <p:bldP spid="75" grpId="0"/>
      <p:bldP spid="91" grpId="0" bldLvl="0" animBg="1"/>
      <p:bldP spid="92" grpId="0" bldLvl="0" animBg="1"/>
      <p:bldP spid="93" grpId="0" bldLvl="0" animBg="1"/>
      <p:bldP spid="94" grpId="0" bldLvl="0" animBg="1"/>
      <p:bldP spid="95" grpId="0" bldLvl="0" animBg="1"/>
      <p:bldP spid="96" grpId="0"/>
      <p:bldP spid="97" grpId="0"/>
      <p:bldP spid="99" grpId="0" bldLvl="0" animBg="1"/>
      <p:bldP spid="102" grpId="0"/>
      <p:bldP spid="103" grpId="0"/>
      <p:bldP spid="104" grpId="0"/>
    </p:bldLst>
  </p:timing>
</p:sld>
</file>

<file path=ppt/tags/tag1.xml><?xml version="1.0" encoding="utf-8"?>
<p:tagLst xmlns:p="http://schemas.openxmlformats.org/presentationml/2006/main">
  <p:tag name="KSO_WM_UNIT_PLACING_PICTURE_USER_VIEWPORT" val="{&quot;height&quot;:6852.500787401575,&quot;width&quot;:16560}"/>
</p:tagLst>
</file>

<file path=ppt/tags/tag10.xml><?xml version="1.0" encoding="utf-8"?>
<p:tagLst xmlns:p="http://schemas.openxmlformats.org/presentationml/2006/main">
  <p:tag name="KSO_WM_UNIT_TABLE_BEAUTIFY" val="smartTable{40932ba4-3287-4696-b859-17e04055c318}"/>
  <p:tag name="TABLE_ENDDRAG_ORIGIN_RECT" val="524*338"/>
  <p:tag name="TABLE_ENDDRAG_RECT" val="88*39*524*338"/>
</p:tagLst>
</file>

<file path=ppt/tags/tag11.xml><?xml version="1.0" encoding="utf-8"?>
<p:tagLst xmlns:p="http://schemas.openxmlformats.org/presentationml/2006/main">
  <p:tag name="COMMONDATA" val="eyJoZGlkIjoiM2QwYmI5OTVlZDM5ODM2OGU1NjkwODk2ZTFlODJjOGYifQ=="/>
</p:tagLst>
</file>

<file path=ppt/tags/tag2.xml><?xml version="1.0" encoding="utf-8"?>
<p:tagLst xmlns:p="http://schemas.openxmlformats.org/presentationml/2006/main">
  <p:tag name="KSO_WM_UNIT_TABLE_BEAUTIFY" val="smartTable{40932ba4-3287-4696-b859-17e04055c318}"/>
  <p:tag name="TABLE_ENDDRAG_ORIGIN_RECT" val="524*338"/>
  <p:tag name="TABLE_ENDDRAG_RECT" val="88*39*524*338"/>
</p:tagLst>
</file>

<file path=ppt/tags/tag3.xml><?xml version="1.0" encoding="utf-8"?>
<p:tagLst xmlns:p="http://schemas.openxmlformats.org/presentationml/2006/main">
  <p:tag name="KSO_WM_UNIT_TABLE_BEAUTIFY" val="smartTable{40932ba4-3287-4696-b859-17e04055c318}"/>
  <p:tag name="TABLE_ENDDRAG_ORIGIN_RECT" val="524*338"/>
  <p:tag name="TABLE_ENDDRAG_RECT" val="88*39*524*338"/>
</p:tagLst>
</file>

<file path=ppt/tags/tag4.xml><?xml version="1.0" encoding="utf-8"?>
<p:tagLst xmlns:p="http://schemas.openxmlformats.org/presentationml/2006/main">
  <p:tag name="KSO_WM_UNIT_TABLE_BEAUTIFY" val="smartTable{40932ba4-3287-4696-b859-17e04055c318}"/>
  <p:tag name="TABLE_ENDDRAG_ORIGIN_RECT" val="524*338"/>
  <p:tag name="TABLE_ENDDRAG_RECT" val="88*39*524*338"/>
</p:tagLst>
</file>

<file path=ppt/tags/tag5.xml><?xml version="1.0" encoding="utf-8"?>
<p:tagLst xmlns:p="http://schemas.openxmlformats.org/presentationml/2006/main">
  <p:tag name="KSO_WM_UNIT_TABLE_BEAUTIFY" val="smartTable{40932ba4-3287-4696-b859-17e04055c318}"/>
  <p:tag name="TABLE_ENDDRAG_ORIGIN_RECT" val="524*338"/>
  <p:tag name="TABLE_ENDDRAG_RECT" val="88*39*524*338"/>
</p:tagLst>
</file>

<file path=ppt/tags/tag6.xml><?xml version="1.0" encoding="utf-8"?>
<p:tagLst xmlns:p="http://schemas.openxmlformats.org/presentationml/2006/main">
  <p:tag name="KSO_WM_UNIT_TABLE_BEAUTIFY" val="smartTable{40932ba4-3287-4696-b859-17e04055c318}"/>
  <p:tag name="TABLE_ENDDRAG_ORIGIN_RECT" val="524*338"/>
  <p:tag name="TABLE_ENDDRAG_RECT" val="88*39*524*338"/>
</p:tagLst>
</file>

<file path=ppt/tags/tag7.xml><?xml version="1.0" encoding="utf-8"?>
<p:tagLst xmlns:p="http://schemas.openxmlformats.org/presentationml/2006/main">
  <p:tag name="KSO_WM_UNIT_TABLE_BEAUTIFY" val="smartTable{40932ba4-3287-4696-b859-17e04055c318}"/>
  <p:tag name="TABLE_ENDDRAG_ORIGIN_RECT" val="524*338"/>
  <p:tag name="TABLE_ENDDRAG_RECT" val="88*39*524*338"/>
</p:tagLst>
</file>

<file path=ppt/tags/tag8.xml><?xml version="1.0" encoding="utf-8"?>
<p:tagLst xmlns:p="http://schemas.openxmlformats.org/presentationml/2006/main">
  <p:tag name="KSO_WM_UNIT_TABLE_BEAUTIFY" val="smartTable{40932ba4-3287-4696-b859-17e04055c318}"/>
  <p:tag name="TABLE_ENDDRAG_ORIGIN_RECT" val="524*338"/>
  <p:tag name="TABLE_ENDDRAG_RECT" val="88*39*524*338"/>
</p:tagLst>
</file>

<file path=ppt/tags/tag9.xml><?xml version="1.0" encoding="utf-8"?>
<p:tagLst xmlns:p="http://schemas.openxmlformats.org/presentationml/2006/main">
  <p:tag name="KSO_WM_UNIT_TABLE_BEAUTIFY" val="smartTable{40932ba4-3287-4696-b859-17e04055c318}"/>
  <p:tag name="TABLE_ENDDRAG_ORIGIN_RECT" val="524*338"/>
  <p:tag name="TABLE_ENDDRAG_RECT" val="88*39*524*338"/>
</p:tagLst>
</file>

<file path=ppt/theme/theme1.xml><?xml version="1.0" encoding="utf-8"?>
<a:theme xmlns:a="http://schemas.openxmlformats.org/drawingml/2006/main" name="Office 主题​​">
  <a:themeElements>
    <a:clrScheme name="西大模板">
      <a:dk1>
        <a:sysClr val="windowText" lastClr="000000"/>
      </a:dk1>
      <a:lt1>
        <a:sysClr val="window" lastClr="FFFFFF"/>
      </a:lt1>
      <a:dk2>
        <a:srgbClr val="44546A"/>
      </a:dk2>
      <a:lt2>
        <a:srgbClr val="E7E6E6"/>
      </a:lt2>
      <a:accent1>
        <a:srgbClr val="034C9C"/>
      </a:accent1>
      <a:accent2>
        <a:srgbClr val="FFA405"/>
      </a:accent2>
      <a:accent3>
        <a:srgbClr val="B5B5B5"/>
      </a:accent3>
      <a:accent4>
        <a:srgbClr val="D4D9DD"/>
      </a:accent4>
      <a:accent5>
        <a:srgbClr val="66BE96"/>
      </a:accent5>
      <a:accent6>
        <a:srgbClr val="104685"/>
      </a:accent6>
      <a:hlink>
        <a:srgbClr val="0563C1"/>
      </a:hlink>
      <a:folHlink>
        <a:srgbClr val="954F72"/>
      </a:folHlink>
    </a:clrScheme>
    <a:fontScheme name="西大模板">
      <a:majorFont>
        <a:latin typeface="Segoe UI Black"/>
        <a:ea typeface="思源宋体 CN Heavy"/>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lnSpc>
            <a:spcPct val="130000"/>
          </a:lnSpc>
          <a:defRPr sz="2000" dirty="0" smtClean="0">
            <a:latin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西大模板">
      <a:dk1>
        <a:sysClr val="windowText" lastClr="000000"/>
      </a:dk1>
      <a:lt1>
        <a:sysClr val="window" lastClr="FFFFFF"/>
      </a:lt1>
      <a:dk2>
        <a:srgbClr val="44546A"/>
      </a:dk2>
      <a:lt2>
        <a:srgbClr val="E7E6E6"/>
      </a:lt2>
      <a:accent1>
        <a:srgbClr val="034C9C"/>
      </a:accent1>
      <a:accent2>
        <a:srgbClr val="FFA405"/>
      </a:accent2>
      <a:accent3>
        <a:srgbClr val="B5B5B5"/>
      </a:accent3>
      <a:accent4>
        <a:srgbClr val="D4D9DD"/>
      </a:accent4>
      <a:accent5>
        <a:srgbClr val="66BE96"/>
      </a:accent5>
      <a:accent6>
        <a:srgbClr val="104685"/>
      </a:accent6>
      <a:hlink>
        <a:srgbClr val="0563C1"/>
      </a:hlink>
      <a:folHlink>
        <a:srgbClr val="954F72"/>
      </a:folHlink>
    </a:clrScheme>
    <a:fontScheme name="西大模板">
      <a:majorFont>
        <a:latin typeface="Segoe UI Black"/>
        <a:ea typeface="思源宋体 CN Heavy"/>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lnSpc>
            <a:spcPct val="130000"/>
          </a:lnSpc>
          <a:defRPr sz="2000" dirty="0" smtClean="0">
            <a:latin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7281</Words>
  <Application>WPS 演示</Application>
  <PresentationFormat/>
  <Paragraphs>1504</Paragraphs>
  <Slides>30</Slides>
  <Notes>0</Notes>
  <HiddenSlides>0</HiddenSlides>
  <MMClips>0</MMClips>
  <ScaleCrop>false</ScaleCrop>
  <HeadingPairs>
    <vt:vector size="6" baseType="variant">
      <vt:variant>
        <vt:lpstr>已用的字体</vt:lpstr>
      </vt:variant>
      <vt:variant>
        <vt:i4>18</vt:i4>
      </vt:variant>
      <vt:variant>
        <vt:lpstr>主题</vt:lpstr>
      </vt:variant>
      <vt:variant>
        <vt:i4>2</vt:i4>
      </vt:variant>
      <vt:variant>
        <vt:lpstr>幻灯片标题</vt:lpstr>
      </vt:variant>
      <vt:variant>
        <vt:i4>30</vt:i4>
      </vt:variant>
    </vt:vector>
  </HeadingPairs>
  <TitlesOfParts>
    <vt:vector size="50" baseType="lpstr">
      <vt:lpstr>Arial</vt:lpstr>
      <vt:lpstr>宋体</vt:lpstr>
      <vt:lpstr>Wingdings</vt:lpstr>
      <vt:lpstr>Times New Roman</vt:lpstr>
      <vt:lpstr>Segoe UI</vt:lpstr>
      <vt:lpstr>微软雅黑</vt:lpstr>
      <vt:lpstr>管峻楷书简体</vt:lpstr>
      <vt:lpstr>思源宋体 CN Heavy</vt:lpstr>
      <vt:lpstr>Segoe UI Light</vt:lpstr>
      <vt:lpstr>微软雅黑 Light</vt:lpstr>
      <vt:lpstr>思源宋体 CN Heavy</vt:lpstr>
      <vt:lpstr>等线</vt:lpstr>
      <vt:lpstr>Times New Roman</vt:lpstr>
      <vt:lpstr>Symbol</vt:lpstr>
      <vt:lpstr>Segoe UI Light</vt:lpstr>
      <vt:lpstr>Arial Unicode MS</vt:lpstr>
      <vt:lpstr>Segoe UI Black</vt:lpstr>
      <vt:lpstr>Calibri</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ics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HMM词性标注</dc:title>
  <dc:creator>HuangShujian</dc:creator>
  <cp:lastModifiedBy>Florence</cp:lastModifiedBy>
  <cp:revision>77</cp:revision>
  <dcterms:created xsi:type="dcterms:W3CDTF">2022-04-20T14:15:00Z</dcterms:created>
  <dcterms:modified xsi:type="dcterms:W3CDTF">2022-04-28T07:54:13Z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D1FA6001CAB04E4A848A7C20F9F6D778</vt:lpwstr>
  </property>
  <property fmtid="{D5CDD505-2E9C-101B-9397-08002B2CF9AE}" pid="3" name="KSOProductBuildVer">
    <vt:lpwstr>2052-11.1.0.11636</vt:lpwstr>
  </property>
  <property fmtid="{D5CDD505-2E9C-101B-9397-08002B2CF9AE}" pid="4" name="commondata">
    <vt:lpwstr>eyJoZGlkIjoiNzY1OTczYjY3YWYxMTI0YzRiYTBkNzZkOTgxMTQzYTcifQ==</vt:lpwstr>
  </property>
</Properties>
</file>